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23"/>
  </p:notesMasterIdLst>
  <p:sldIdLst>
    <p:sldId id="259" r:id="rId2"/>
    <p:sldId id="260" r:id="rId3"/>
    <p:sldId id="261" r:id="rId4"/>
    <p:sldId id="262" r:id="rId5"/>
    <p:sldId id="263" r:id="rId6"/>
    <p:sldId id="4296" r:id="rId7"/>
    <p:sldId id="265" r:id="rId8"/>
    <p:sldId id="266" r:id="rId9"/>
    <p:sldId id="267" r:id="rId10"/>
    <p:sldId id="268" r:id="rId11"/>
    <p:sldId id="269" r:id="rId12"/>
    <p:sldId id="270" r:id="rId13"/>
    <p:sldId id="277" r:id="rId14"/>
    <p:sldId id="4295" r:id="rId15"/>
    <p:sldId id="278" r:id="rId16"/>
    <p:sldId id="294"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0456" autoAdjust="0"/>
  </p:normalViewPr>
  <p:slideViewPr>
    <p:cSldViewPr snapToGrid="0">
      <p:cViewPr varScale="1">
        <p:scale>
          <a:sx n="58" d="100"/>
          <a:sy n="58" d="100"/>
        </p:scale>
        <p:origin x="9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Sustainability</c:v>
                </c:pt>
                <c:pt idx="1">
                  <c:v>Traveler Wellbeing</c:v>
                </c:pt>
                <c:pt idx="2">
                  <c:v>Supplier Sourcing Savings</c:v>
                </c:pt>
              </c:strCache>
            </c:strRef>
          </c:cat>
          <c:val>
            <c:numRef>
              <c:f>Sheet1!$B$2:$B$4</c:f>
              <c:numCache>
                <c:formatCode>0%</c:formatCode>
                <c:ptCount val="3"/>
                <c:pt idx="0">
                  <c:v>0.47</c:v>
                </c:pt>
                <c:pt idx="1">
                  <c:v>0.32</c:v>
                </c:pt>
                <c:pt idx="2">
                  <c:v>0.21</c:v>
                </c:pt>
              </c:numCache>
            </c:numRef>
          </c:val>
          <c:extLst>
            <c:ext xmlns:c16="http://schemas.microsoft.com/office/drawing/2014/chart" uri="{C3380CC4-5D6E-409C-BE32-E72D297353CC}">
              <c16:uniqueId val="{00000000-01AB-47D0-8B58-776D6CCE2110}"/>
            </c:ext>
          </c:extLst>
        </c:ser>
        <c:dLbls>
          <c:dLblPos val="inEnd"/>
          <c:showLegendKey val="0"/>
          <c:showVal val="1"/>
          <c:showCatName val="0"/>
          <c:showSerName val="0"/>
          <c:showPercent val="0"/>
          <c:showBubbleSize val="0"/>
        </c:dLbls>
        <c:gapWidth val="65"/>
        <c:axId val="782344504"/>
        <c:axId val="782343544"/>
      </c:barChart>
      <c:catAx>
        <c:axId val="78234450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782343544"/>
        <c:crosses val="autoZero"/>
        <c:auto val="1"/>
        <c:lblAlgn val="ctr"/>
        <c:lblOffset val="100"/>
        <c:noMultiLvlLbl val="0"/>
      </c:catAx>
      <c:valAx>
        <c:axId val="78234354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crossAx val="782344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Safety and Security</c:v>
                </c:pt>
                <c:pt idx="1">
                  <c:v>Sustainability</c:v>
                </c:pt>
                <c:pt idx="2">
                  <c:v>Traveler Wellbeing</c:v>
                </c:pt>
                <c:pt idx="3">
                  <c:v>Supplier Sourcing Savings</c:v>
                </c:pt>
              </c:strCache>
            </c:strRef>
          </c:cat>
          <c:val>
            <c:numRef>
              <c:f>Sheet1!$B$2:$B$5</c:f>
              <c:numCache>
                <c:formatCode>0%</c:formatCode>
                <c:ptCount val="4"/>
                <c:pt idx="0">
                  <c:v>0.28999999999999998</c:v>
                </c:pt>
                <c:pt idx="1">
                  <c:v>0.12</c:v>
                </c:pt>
                <c:pt idx="2">
                  <c:v>0.18</c:v>
                </c:pt>
                <c:pt idx="3">
                  <c:v>0.41</c:v>
                </c:pt>
              </c:numCache>
            </c:numRef>
          </c:val>
          <c:extLst>
            <c:ext xmlns:c16="http://schemas.microsoft.com/office/drawing/2014/chart" uri="{C3380CC4-5D6E-409C-BE32-E72D297353CC}">
              <c16:uniqueId val="{00000000-63A6-4DFE-A328-3EFA5AC66AFA}"/>
            </c:ext>
          </c:extLst>
        </c:ser>
        <c:dLbls>
          <c:dLblPos val="inEnd"/>
          <c:showLegendKey val="0"/>
          <c:showVal val="1"/>
          <c:showCatName val="0"/>
          <c:showSerName val="0"/>
          <c:showPercent val="0"/>
          <c:showBubbleSize val="0"/>
        </c:dLbls>
        <c:gapWidth val="65"/>
        <c:axId val="782334904"/>
        <c:axId val="782338744"/>
      </c:barChart>
      <c:catAx>
        <c:axId val="78233490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782338744"/>
        <c:crosses val="autoZero"/>
        <c:auto val="1"/>
        <c:lblAlgn val="ctr"/>
        <c:lblOffset val="100"/>
        <c:noMultiLvlLbl val="0"/>
      </c:catAx>
      <c:valAx>
        <c:axId val="78233874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crossAx val="78233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Meeting policy compliance</c:v>
                </c:pt>
                <c:pt idx="1">
                  <c:v>Meeting budget performance</c:v>
                </c:pt>
                <c:pt idx="2">
                  <c:v>Meeting owner/stakeholder satisfaction levels</c:v>
                </c:pt>
                <c:pt idx="3">
                  <c:v>Attendee satisfaction levels</c:v>
                </c:pt>
                <c:pt idx="4">
                  <c:v>Reuse of cancelled meeting space and tracking</c:v>
                </c:pt>
                <c:pt idx="5">
                  <c:v>Supplier Sourcing Savings</c:v>
                </c:pt>
              </c:strCache>
            </c:strRef>
          </c:cat>
          <c:val>
            <c:numRef>
              <c:f>Sheet1!$B$2:$B$7</c:f>
              <c:numCache>
                <c:formatCode>0%</c:formatCode>
                <c:ptCount val="6"/>
                <c:pt idx="0">
                  <c:v>0.08</c:v>
                </c:pt>
                <c:pt idx="1">
                  <c:v>0.23</c:v>
                </c:pt>
                <c:pt idx="2">
                  <c:v>0.23</c:v>
                </c:pt>
                <c:pt idx="3">
                  <c:v>0.15</c:v>
                </c:pt>
                <c:pt idx="4">
                  <c:v>0.31</c:v>
                </c:pt>
                <c:pt idx="5">
                  <c:v>0</c:v>
                </c:pt>
              </c:numCache>
            </c:numRef>
          </c:val>
          <c:extLst>
            <c:ext xmlns:c16="http://schemas.microsoft.com/office/drawing/2014/chart" uri="{C3380CC4-5D6E-409C-BE32-E72D297353CC}">
              <c16:uniqueId val="{00000000-07FD-4323-AF8E-D5509A8ECE1A}"/>
            </c:ext>
          </c:extLst>
        </c:ser>
        <c:dLbls>
          <c:dLblPos val="inEnd"/>
          <c:showLegendKey val="0"/>
          <c:showVal val="1"/>
          <c:showCatName val="0"/>
          <c:showSerName val="0"/>
          <c:showPercent val="0"/>
          <c:showBubbleSize val="0"/>
        </c:dLbls>
        <c:gapWidth val="65"/>
        <c:axId val="782334584"/>
        <c:axId val="782335224"/>
      </c:barChart>
      <c:catAx>
        <c:axId val="78233458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782335224"/>
        <c:crosses val="autoZero"/>
        <c:auto val="1"/>
        <c:lblAlgn val="ctr"/>
        <c:lblOffset val="100"/>
        <c:noMultiLvlLbl val="0"/>
      </c:catAx>
      <c:valAx>
        <c:axId val="78233522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crossAx val="782334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Neue" panose="02000403000000020004"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Meeting policy compliance</c:v>
                </c:pt>
                <c:pt idx="1">
                  <c:v>Meeting budget performance</c:v>
                </c:pt>
                <c:pt idx="2">
                  <c:v>Meeting owner/stakeholder satisfaction levels</c:v>
                </c:pt>
                <c:pt idx="3">
                  <c:v>Attendee satisfaction levels</c:v>
                </c:pt>
                <c:pt idx="4">
                  <c:v>Reuse of cancelled meeting space and tracking</c:v>
                </c:pt>
                <c:pt idx="5">
                  <c:v>Supplier sourcing savings</c:v>
                </c:pt>
              </c:strCache>
            </c:strRef>
          </c:cat>
          <c:val>
            <c:numRef>
              <c:f>Sheet1!$B$2:$B$7</c:f>
              <c:numCache>
                <c:formatCode>0%</c:formatCode>
                <c:ptCount val="6"/>
                <c:pt idx="0">
                  <c:v>0.02</c:v>
                </c:pt>
                <c:pt idx="1">
                  <c:v>0.21</c:v>
                </c:pt>
                <c:pt idx="2">
                  <c:v>0.27</c:v>
                </c:pt>
                <c:pt idx="3">
                  <c:v>0.13</c:v>
                </c:pt>
                <c:pt idx="4">
                  <c:v>0.15</c:v>
                </c:pt>
                <c:pt idx="5">
                  <c:v>0.21</c:v>
                </c:pt>
              </c:numCache>
            </c:numRef>
          </c:val>
          <c:extLst>
            <c:ext xmlns:c16="http://schemas.microsoft.com/office/drawing/2014/chart" uri="{C3380CC4-5D6E-409C-BE32-E72D297353CC}">
              <c16:uniqueId val="{00000000-E760-431E-81EC-19AECCD135B7}"/>
            </c:ext>
          </c:extLst>
        </c:ser>
        <c:dLbls>
          <c:dLblPos val="inEnd"/>
          <c:showLegendKey val="0"/>
          <c:showVal val="1"/>
          <c:showCatName val="0"/>
          <c:showSerName val="0"/>
          <c:showPercent val="0"/>
          <c:showBubbleSize val="0"/>
        </c:dLbls>
        <c:gapWidth val="65"/>
        <c:axId val="561343824"/>
        <c:axId val="561347024"/>
      </c:barChart>
      <c:catAx>
        <c:axId val="56134382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Helvetica Neue" panose="02000403000000020004" pitchFamily="2" charset="0"/>
                <a:ea typeface="+mn-ea"/>
                <a:cs typeface="+mn-cs"/>
              </a:defRPr>
            </a:pPr>
            <a:endParaRPr lang="en-US"/>
          </a:p>
        </c:txPr>
        <c:crossAx val="561347024"/>
        <c:crosses val="autoZero"/>
        <c:auto val="1"/>
        <c:lblAlgn val="ctr"/>
        <c:lblOffset val="100"/>
        <c:noMultiLvlLbl val="0"/>
      </c:catAx>
      <c:valAx>
        <c:axId val="56134702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Helvetica Neue" panose="02000403000000020004" pitchFamily="2" charset="0"/>
                <a:ea typeface="+mn-ea"/>
                <a:cs typeface="+mn-cs"/>
              </a:defRPr>
            </a:pPr>
            <a:endParaRPr lang="en-US"/>
          </a:p>
        </c:txPr>
        <c:crossAx val="561343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latin typeface="Helvetica Neue" panose="02000403000000020004"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Overall Program</c:v>
                </c:pt>
                <c:pt idx="1">
                  <c:v>SMMP</c:v>
                </c:pt>
                <c:pt idx="2">
                  <c:v>Technology</c:v>
                </c:pt>
                <c:pt idx="3">
                  <c:v>Travel Risk Management</c:v>
                </c:pt>
                <c:pt idx="4">
                  <c:v>Sustainability</c:v>
                </c:pt>
              </c:strCache>
            </c:strRef>
          </c:cat>
          <c:val>
            <c:numRef>
              <c:f>Sheet1!$B$2:$B$6</c:f>
              <c:numCache>
                <c:formatCode>0%</c:formatCode>
                <c:ptCount val="5"/>
                <c:pt idx="0">
                  <c:v>0.32</c:v>
                </c:pt>
                <c:pt idx="1">
                  <c:v>0.03</c:v>
                </c:pt>
                <c:pt idx="2">
                  <c:v>0.24</c:v>
                </c:pt>
                <c:pt idx="3">
                  <c:v>0.06</c:v>
                </c:pt>
                <c:pt idx="4">
                  <c:v>0.35</c:v>
                </c:pt>
              </c:numCache>
            </c:numRef>
          </c:val>
          <c:extLst>
            <c:ext xmlns:c16="http://schemas.microsoft.com/office/drawing/2014/chart" uri="{C3380CC4-5D6E-409C-BE32-E72D297353CC}">
              <c16:uniqueId val="{00000000-D882-4243-9695-116C4C2E8049}"/>
            </c:ext>
          </c:extLst>
        </c:ser>
        <c:dLbls>
          <c:dLblPos val="inEnd"/>
          <c:showLegendKey val="0"/>
          <c:showVal val="1"/>
          <c:showCatName val="0"/>
          <c:showSerName val="0"/>
          <c:showPercent val="0"/>
          <c:showBubbleSize val="0"/>
        </c:dLbls>
        <c:gapWidth val="65"/>
        <c:axId val="333331696"/>
        <c:axId val="333330096"/>
      </c:barChart>
      <c:catAx>
        <c:axId val="33333169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333330096"/>
        <c:crosses val="autoZero"/>
        <c:auto val="1"/>
        <c:lblAlgn val="ctr"/>
        <c:lblOffset val="100"/>
        <c:noMultiLvlLbl val="0"/>
      </c:catAx>
      <c:valAx>
        <c:axId val="33333009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crossAx val="33333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40400-8F54-42D1-94CE-C2D08E4F8FD6}"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06F13-174F-4380-A8A5-A3AE756B37A4}" type="slidenum">
              <a:rPr lang="en-US" smtClean="0"/>
              <a:t>‹#›</a:t>
            </a:fld>
            <a:endParaRPr lang="en-US"/>
          </a:p>
        </p:txBody>
      </p:sp>
    </p:spTree>
    <p:extLst>
      <p:ext uri="{BB962C8B-B14F-4D97-AF65-F5344CB8AC3E}">
        <p14:creationId xmlns:p14="http://schemas.microsoft.com/office/powerpoint/2010/main" val="185282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9b94c97d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e9b94c97d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9b94c97d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More in-depth polls we’re glad to facilitate</a:t>
            </a:r>
            <a:endParaRPr/>
          </a:p>
        </p:txBody>
      </p:sp>
      <p:sp>
        <p:nvSpPr>
          <p:cNvPr id="177" name="Google Shape;177;ge9b94c97d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e9bcf435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e9bcf435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9bcf435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e9bcf435d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6e8b023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ge6e8b023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6cb8c610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e6cb8c610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Using only one word, what is your key STRATEGIC focus for 2022?
https://www.polleverywhere.com/free_text_polls/3TwrBH7eTvxyZ0SWKdlDM</a:t>
            </a:r>
          </a:p>
        </p:txBody>
      </p:sp>
      <p:sp>
        <p:nvSpPr>
          <p:cNvPr id="4" name="Slide Number Placeholder 3"/>
          <p:cNvSpPr>
            <a:spLocks noGrp="1"/>
          </p:cNvSpPr>
          <p:nvPr>
            <p:ph type="sldNum" sz="quarter" idx="5"/>
          </p:nvPr>
        </p:nvSpPr>
        <p:spPr/>
        <p:txBody>
          <a:bodyPr/>
          <a:lstStyle/>
          <a:p>
            <a:fld id="{A8206F13-174F-4380-A8A5-A3AE756B37A4}" type="slidenum">
              <a:rPr lang="en-US" smtClean="0"/>
              <a:t>6</a:t>
            </a:fld>
            <a:endParaRPr lang="en-US"/>
          </a:p>
        </p:txBody>
      </p:sp>
      <p:sp>
        <p:nvSpPr>
          <p:cNvPr id="5" name="TextBox 4">
            <a:extLst>
              <a:ext uri="{FF2B5EF4-FFF2-40B4-BE49-F238E27FC236}">
                <a16:creationId xmlns:a16="http://schemas.microsoft.com/office/drawing/2014/main" id="{7C305B2C-A8DE-423E-8A0C-B8E614F587C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00818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6cb8c610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Ind Consolidation - odd combinations, additional financial investment from GDS, OBT, unusual alignment </a:t>
            </a:r>
            <a:endParaRPr/>
          </a:p>
        </p:txBody>
      </p:sp>
      <p:sp>
        <p:nvSpPr>
          <p:cNvPr id="120" name="Google Shape;120;ge6cb8c610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9b94c97d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e9b94c97d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E08F9-B69E-4F70-AC07-0278AD96E3BC}"/>
              </a:ext>
            </a:extLst>
          </p:cNvPr>
          <p:cNvSpPr>
            <a:spLocks noGrp="1"/>
          </p:cNvSpPr>
          <p:nvPr>
            <p:ph type="title"/>
          </p:nvPr>
        </p:nvSpPr>
        <p:spPr/>
        <p:txBody>
          <a:bodyPr>
            <a:noAutofit/>
          </a:bodyPr>
          <a:lstStyle>
            <a:lvl1pPr>
              <a:defRPr sz="32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F66546FD-3D66-4CE9-B5A9-23870E2FBC88}"/>
              </a:ext>
            </a:extLst>
          </p:cNvPr>
          <p:cNvSpPr>
            <a:spLocks noGrp="1"/>
          </p:cNvSpPr>
          <p:nvPr>
            <p:ph type="sldNum" sz="quarter" idx="10"/>
          </p:nvPr>
        </p:nvSpPr>
        <p:spPr/>
        <p:txBody>
          <a:bodyPr/>
          <a:lstStyle/>
          <a:p>
            <a:fld id="{6E1ACCA3-1BC1-499F-96F9-A6BADD54A97D}" type="slidenum">
              <a:rPr lang="en-US" smtClean="0"/>
              <a:t>‹#›</a:t>
            </a:fld>
            <a:endParaRPr lang="en-US"/>
          </a:p>
        </p:txBody>
      </p:sp>
      <p:sp>
        <p:nvSpPr>
          <p:cNvPr id="9" name="Content Placeholder 8">
            <a:extLst>
              <a:ext uri="{FF2B5EF4-FFF2-40B4-BE49-F238E27FC236}">
                <a16:creationId xmlns:a16="http://schemas.microsoft.com/office/drawing/2014/main" id="{C551B6CC-AADD-4CE5-AF93-260027CDAD79}"/>
              </a:ext>
            </a:extLst>
          </p:cNvPr>
          <p:cNvSpPr>
            <a:spLocks noGrp="1"/>
          </p:cNvSpPr>
          <p:nvPr>
            <p:ph sz="quarter" idx="11"/>
          </p:nvPr>
        </p:nvSpPr>
        <p:spPr>
          <a:xfrm>
            <a:off x="787400" y="1362075"/>
            <a:ext cx="10896600" cy="4800600"/>
          </a:xfrm>
          <a:prstGeom prst="rect">
            <a:avLst/>
          </a:prstGeom>
        </p:spPr>
        <p:txBody>
          <a:bodyPr/>
          <a:lstStyle>
            <a:lvl1pPr>
              <a:defRPr sz="2800"/>
            </a:lvl1pPr>
            <a:lvl2pPr marL="627063" indent="-273050">
              <a:buSzPct val="120000"/>
              <a:buFont typeface="Helvetica" panose="020B0604020202020204" pitchFamily="34" charset="0"/>
              <a:buChar char="-"/>
              <a:defRPr sz="2400"/>
            </a:lvl2pPr>
            <a:lvl3pPr marL="914400" indent="-228600">
              <a:buSzPct val="120000"/>
              <a:defRPr sz="2400"/>
            </a:lvl3pPr>
            <a:lvl4pPr marL="1201738" indent="-228600">
              <a:buSzPct val="120000"/>
              <a:defRPr sz="2000"/>
            </a:lvl4pPr>
            <a:lvl5pPr marL="1428750" indent="-228600">
              <a:buSzPct val="120000"/>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635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787400" y="224569"/>
            <a:ext cx="10897280" cy="5550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0" y="984509"/>
            <a:ext cx="7112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6" name="Google Shape;36;p20"/>
          <p:cNvSpPr txBox="1">
            <a:spLocks noGrp="1"/>
          </p:cNvSpPr>
          <p:nvPr>
            <p:ph type="body" idx="1"/>
          </p:nvPr>
        </p:nvSpPr>
        <p:spPr>
          <a:xfrm>
            <a:off x="787400" y="1362075"/>
            <a:ext cx="10896600" cy="4800600"/>
          </a:xfrm>
          <a:prstGeom prst="rect">
            <a:avLst/>
          </a:prstGeom>
          <a:noFill/>
          <a:ln>
            <a:noFill/>
          </a:ln>
        </p:spPr>
        <p:txBody>
          <a:bodyPr spcFirstLastPara="1" wrap="square" lIns="91425" tIns="45700" rIns="91425" bIns="45700" anchor="t" anchorCtr="0">
            <a:noAutofit/>
          </a:bodyPr>
          <a:lstStyle>
            <a:lvl1pPr marL="457200" marR="0" lvl="0" indent="-441960" algn="l" rtl="0">
              <a:spcBef>
                <a:spcPts val="700"/>
              </a:spcBef>
              <a:spcAft>
                <a:spcPts val="0"/>
              </a:spcAft>
              <a:buClr>
                <a:srgbClr val="DAB82E"/>
              </a:buClr>
              <a:buSzPts val="336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411480" algn="l" rtl="0">
              <a:spcBef>
                <a:spcPts val="550"/>
              </a:spcBef>
              <a:spcAft>
                <a:spcPts val="0"/>
              </a:spcAft>
              <a:buClr>
                <a:srgbClr val="DAB82E"/>
              </a:buClr>
              <a:buSzPts val="2880"/>
              <a:buFont typeface="Helvetica Neue"/>
              <a:buChar char="-"/>
              <a:defRPr sz="2400" b="0" i="0" u="none" strike="noStrike" cap="none">
                <a:solidFill>
                  <a:schemeClr val="dk1"/>
                </a:solidFill>
                <a:latin typeface="Helvetica Neue"/>
                <a:ea typeface="Helvetica Neue"/>
                <a:cs typeface="Helvetica Neue"/>
                <a:sym typeface="Helvetica Neue"/>
              </a:defRPr>
            </a:lvl2pPr>
            <a:lvl3pPr marL="1371600" marR="0" lvl="2" indent="-411480" algn="l" rtl="0">
              <a:spcBef>
                <a:spcPts val="500"/>
              </a:spcBef>
              <a:spcAft>
                <a:spcPts val="0"/>
              </a:spcAft>
              <a:buClr>
                <a:srgbClr val="DAB82E"/>
              </a:buClr>
              <a:buSzPts val="2880"/>
              <a:buFont typeface="Helvetica Neue"/>
              <a:buChar char="-"/>
              <a:defRPr sz="2400" b="0" i="0" u="none" strike="noStrike" cap="none">
                <a:solidFill>
                  <a:schemeClr val="dk1"/>
                </a:solidFill>
                <a:latin typeface="Helvetica Neue"/>
                <a:ea typeface="Helvetica Neue"/>
                <a:cs typeface="Helvetica Neue"/>
                <a:sym typeface="Helvetica Neue"/>
              </a:defRPr>
            </a:lvl3pPr>
            <a:lvl4pPr marL="1828800" marR="0" lvl="3" indent="-381000" algn="l" rtl="0">
              <a:spcBef>
                <a:spcPts val="400"/>
              </a:spcBef>
              <a:spcAft>
                <a:spcPts val="0"/>
              </a:spcAft>
              <a:buClr>
                <a:srgbClr val="DAB82E"/>
              </a:buClr>
              <a:buSzPts val="2400"/>
              <a:buFont typeface="Helvetica Neue"/>
              <a:buChar char="-"/>
              <a:defRPr sz="2000" b="0" i="0" u="none" strike="noStrike" cap="none">
                <a:solidFill>
                  <a:schemeClr val="dk1"/>
                </a:solidFill>
                <a:latin typeface="Helvetica Neue"/>
                <a:ea typeface="Helvetica Neue"/>
                <a:cs typeface="Helvetica Neue"/>
                <a:sym typeface="Helvetica Neue"/>
              </a:defRPr>
            </a:lvl4pPr>
            <a:lvl5pPr marL="2286000" marR="0" lvl="4" indent="-365760" algn="l" rtl="0">
              <a:spcBef>
                <a:spcPts val="400"/>
              </a:spcBef>
              <a:spcAft>
                <a:spcPts val="0"/>
              </a:spcAft>
              <a:buClr>
                <a:srgbClr val="DAB82E"/>
              </a:buClr>
              <a:buSzPts val="2160"/>
              <a:buFont typeface="Helvetica Neue"/>
              <a:buChar char="-"/>
              <a:defRPr sz="1800" b="0" i="0" u="none" strike="noStrike" cap="none">
                <a:solidFill>
                  <a:schemeClr val="dk1"/>
                </a:solidFill>
                <a:latin typeface="Helvetica Neue"/>
                <a:ea typeface="Helvetica Neue"/>
                <a:cs typeface="Helvetica Neue"/>
                <a:sym typeface="Helvetica Neue"/>
              </a:defRPr>
            </a:lvl5pPr>
            <a:lvl6pPr marL="2743200" marR="0" lvl="5" indent="-365760" algn="l" rtl="0">
              <a:spcBef>
                <a:spcPts val="360"/>
              </a:spcBef>
              <a:spcAft>
                <a:spcPts val="0"/>
              </a:spcAft>
              <a:buClr>
                <a:schemeClr val="accent1"/>
              </a:buClr>
              <a:buSzPts val="2160"/>
              <a:buFont typeface="Helvetica Neue"/>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4034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57"/>
        <p:cNvGrpSpPr/>
        <p:nvPr/>
      </p:nvGrpSpPr>
      <p:grpSpPr>
        <a:xfrm>
          <a:off x="0" y="0"/>
          <a:ext cx="0" cy="0"/>
          <a:chOff x="0" y="0"/>
          <a:chExt cx="0" cy="0"/>
        </a:xfrm>
      </p:grpSpPr>
      <p:sp>
        <p:nvSpPr>
          <p:cNvPr id="58" name="Google Shape;58;p25"/>
          <p:cNvSpPr txBox="1">
            <a:spLocks noGrp="1"/>
          </p:cNvSpPr>
          <p:nvPr>
            <p:ph type="body" idx="1"/>
          </p:nvPr>
        </p:nvSpPr>
        <p:spPr>
          <a:xfrm>
            <a:off x="836612" y="1345623"/>
            <a:ext cx="5157787" cy="535564"/>
          </a:xfrm>
          <a:prstGeom prst="rect">
            <a:avLst/>
          </a:prstGeom>
          <a:solidFill>
            <a:schemeClr val="accent4"/>
          </a:solidFill>
          <a:ln w="47625" cap="flat" cmpd="dbl">
            <a:solidFill>
              <a:schemeClr val="l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b" anchorCtr="0">
            <a:noAutofit/>
          </a:bodyPr>
          <a:lstStyle>
            <a:lvl1pPr marL="457200" marR="0" lvl="0" indent="-228600" algn="l" rtl="0">
              <a:spcBef>
                <a:spcPts val="700"/>
              </a:spcBef>
              <a:spcAft>
                <a:spcPts val="0"/>
              </a:spcAft>
              <a:buClr>
                <a:srgbClr val="DAB82E"/>
              </a:buClr>
              <a:buSzPts val="3120"/>
              <a:buFont typeface="Arial"/>
              <a:buNone/>
              <a:defRPr sz="2600" b="0" i="0" u="none" strike="noStrike" cap="none">
                <a:solidFill>
                  <a:schemeClr val="dk1"/>
                </a:solidFill>
                <a:latin typeface="Helvetica Neue"/>
                <a:ea typeface="Helvetica Neue"/>
                <a:cs typeface="Helvetica Neue"/>
                <a:sym typeface="Helvetica Neue"/>
              </a:defRPr>
            </a:lvl1pPr>
            <a:lvl2pPr marL="914400" marR="0" lvl="1" indent="-228600" algn="l" rtl="0">
              <a:spcBef>
                <a:spcPts val="550"/>
              </a:spcBef>
              <a:spcAft>
                <a:spcPts val="0"/>
              </a:spcAft>
              <a:buClr>
                <a:srgbClr val="DAB82E"/>
              </a:buClr>
              <a:buSzPts val="1050"/>
              <a:buFont typeface="Arial"/>
              <a:buNone/>
              <a:defRPr sz="1500" b="1" i="0" u="none" strike="noStrike" cap="none">
                <a:solidFill>
                  <a:schemeClr val="dk1"/>
                </a:solidFill>
                <a:latin typeface="Helvetica Neue"/>
                <a:ea typeface="Helvetica Neue"/>
                <a:cs typeface="Helvetica Neue"/>
                <a:sym typeface="Helvetica Neue"/>
              </a:defRPr>
            </a:lvl2pPr>
            <a:lvl3pPr marL="1371600" marR="0" lvl="2" indent="-228600" algn="l" rtl="0">
              <a:spcBef>
                <a:spcPts val="500"/>
              </a:spcBef>
              <a:spcAft>
                <a:spcPts val="0"/>
              </a:spcAft>
              <a:buClr>
                <a:srgbClr val="DAB82E"/>
              </a:buClr>
              <a:buSzPts val="1620"/>
              <a:buFont typeface="Helvetica Neue"/>
              <a:buNone/>
              <a:defRPr sz="1350" b="1" i="0" u="none" strike="noStrike" cap="none">
                <a:solidFill>
                  <a:schemeClr val="dk1"/>
                </a:solidFill>
                <a:latin typeface="Helvetica Neue"/>
                <a:ea typeface="Helvetica Neue"/>
                <a:cs typeface="Helvetica Neue"/>
                <a:sym typeface="Helvetica Neue"/>
              </a:defRPr>
            </a:lvl3pPr>
            <a:lvl4pPr marL="1828800" marR="0" lvl="3" indent="-228600" algn="l" rtl="0">
              <a:spcBef>
                <a:spcPts val="400"/>
              </a:spcBef>
              <a:spcAft>
                <a:spcPts val="0"/>
              </a:spcAft>
              <a:buClr>
                <a:srgbClr val="DAB82E"/>
              </a:buClr>
              <a:buSzPts val="1440"/>
              <a:buFont typeface="Helvetica Neue"/>
              <a:buNone/>
              <a:defRPr sz="1200" b="1" i="0" u="none" strike="noStrike" cap="none">
                <a:solidFill>
                  <a:schemeClr val="dk1"/>
                </a:solidFill>
                <a:latin typeface="Helvetica Neue"/>
                <a:ea typeface="Helvetica Neue"/>
                <a:cs typeface="Helvetica Neue"/>
                <a:sym typeface="Helvetica Neue"/>
              </a:defRPr>
            </a:lvl4pPr>
            <a:lvl5pPr marL="2286000" marR="0" lvl="4" indent="-228600" algn="l" rtl="0">
              <a:spcBef>
                <a:spcPts val="400"/>
              </a:spcBef>
              <a:spcAft>
                <a:spcPts val="0"/>
              </a:spcAft>
              <a:buClr>
                <a:srgbClr val="DAB82E"/>
              </a:buClr>
              <a:buSzPts val="1440"/>
              <a:buFont typeface="Helvetica Neue"/>
              <a:buNone/>
              <a:defRPr sz="1200" b="1" i="0" u="none" strike="noStrike" cap="none">
                <a:solidFill>
                  <a:schemeClr val="dk1"/>
                </a:solidFill>
                <a:latin typeface="Helvetica Neue"/>
                <a:ea typeface="Helvetica Neue"/>
                <a:cs typeface="Helvetica Neue"/>
                <a:sym typeface="Helvetica Neue"/>
              </a:defRPr>
            </a:lvl5pPr>
            <a:lvl6pPr marL="2743200" marR="0" lvl="5" indent="-228600" algn="l" rtl="0">
              <a:spcBef>
                <a:spcPts val="240"/>
              </a:spcBef>
              <a:spcAft>
                <a:spcPts val="0"/>
              </a:spcAft>
              <a:buClr>
                <a:schemeClr val="accent1"/>
              </a:buClr>
              <a:buSzPts val="1440"/>
              <a:buFont typeface="Helvetica Neue"/>
              <a:buNone/>
              <a:defRPr sz="1200" b="1" i="0" u="none" strike="noStrike" cap="none">
                <a:solidFill>
                  <a:schemeClr val="dk1"/>
                </a:solidFill>
                <a:latin typeface="Helvetica Neue"/>
                <a:ea typeface="Helvetica Neue"/>
                <a:cs typeface="Helvetica Neue"/>
                <a:sym typeface="Helvetica Neue"/>
              </a:defRPr>
            </a:lvl6pPr>
            <a:lvl7pPr marL="3200400" marR="0" lvl="6" indent="-228600" algn="l" rtl="0">
              <a:spcBef>
                <a:spcPts val="240"/>
              </a:spcBef>
              <a:spcAft>
                <a:spcPts val="0"/>
              </a:spcAft>
              <a:buClr>
                <a:schemeClr val="accent2"/>
              </a:buClr>
              <a:buSzPts val="1200"/>
              <a:buFont typeface="Noto Sans Symbols"/>
              <a:buNone/>
              <a:defRPr sz="1200" b="1" i="0" u="none" strike="noStrike" cap="none">
                <a:solidFill>
                  <a:schemeClr val="dk1"/>
                </a:solidFill>
                <a:latin typeface="Helvetica Neue"/>
                <a:ea typeface="Helvetica Neue"/>
                <a:cs typeface="Helvetica Neue"/>
                <a:sym typeface="Helvetica Neue"/>
              </a:defRPr>
            </a:lvl7pPr>
            <a:lvl8pPr marL="3657600" marR="0" lvl="7" indent="-228600" algn="l" rtl="0">
              <a:spcBef>
                <a:spcPts val="240"/>
              </a:spcBef>
              <a:spcAft>
                <a:spcPts val="0"/>
              </a:spcAft>
              <a:buClr>
                <a:schemeClr val="accent3"/>
              </a:buClr>
              <a:buSzPts val="1200"/>
              <a:buFont typeface="Noto Sans Symbols"/>
              <a:buNone/>
              <a:defRPr sz="1200" b="1" i="0" u="none" strike="noStrike" cap="none">
                <a:solidFill>
                  <a:schemeClr val="dk1"/>
                </a:solidFill>
                <a:latin typeface="Helvetica Neue"/>
                <a:ea typeface="Helvetica Neue"/>
                <a:cs typeface="Helvetica Neue"/>
                <a:sym typeface="Helvetica Neue"/>
              </a:defRPr>
            </a:lvl8pPr>
            <a:lvl9pPr marL="4114800" marR="0" lvl="8" indent="-228600" algn="l" rtl="0">
              <a:spcBef>
                <a:spcPts val="240"/>
              </a:spcBef>
              <a:spcAft>
                <a:spcPts val="0"/>
              </a:spcAft>
              <a:buClr>
                <a:schemeClr val="accent4"/>
              </a:buClr>
              <a:buSzPts val="1200"/>
              <a:buFont typeface="Noto Sans Symbols"/>
              <a:buNone/>
              <a:defRPr sz="1200" b="1" i="0" u="none" strike="noStrike" cap="none">
                <a:solidFill>
                  <a:schemeClr val="dk1"/>
                </a:solidFill>
                <a:latin typeface="Helvetica Neue"/>
                <a:ea typeface="Helvetica Neue"/>
                <a:cs typeface="Helvetica Neue"/>
                <a:sym typeface="Helvetica Neue"/>
              </a:defRPr>
            </a:lvl9pPr>
          </a:lstStyle>
          <a:p>
            <a:endParaRPr/>
          </a:p>
        </p:txBody>
      </p:sp>
      <p:sp>
        <p:nvSpPr>
          <p:cNvPr id="59" name="Google Shape;59;p25"/>
          <p:cNvSpPr txBox="1">
            <a:spLocks noGrp="1"/>
          </p:cNvSpPr>
          <p:nvPr>
            <p:ph type="body" idx="2"/>
          </p:nvPr>
        </p:nvSpPr>
        <p:spPr>
          <a:xfrm>
            <a:off x="6197605" y="1345623"/>
            <a:ext cx="5183188" cy="535564"/>
          </a:xfrm>
          <a:prstGeom prst="rect">
            <a:avLst/>
          </a:prstGeom>
          <a:solidFill>
            <a:schemeClr val="accent4"/>
          </a:solidFill>
          <a:ln w="47625" cap="flat" cmpd="dbl">
            <a:solidFill>
              <a:schemeClr val="l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b" anchorCtr="0">
            <a:noAutofit/>
          </a:bodyPr>
          <a:lstStyle>
            <a:lvl1pPr marL="457200" marR="0" lvl="0" indent="-228600" algn="l" rtl="0">
              <a:spcBef>
                <a:spcPts val="700"/>
              </a:spcBef>
              <a:spcAft>
                <a:spcPts val="0"/>
              </a:spcAft>
              <a:buClr>
                <a:srgbClr val="DAB82E"/>
              </a:buClr>
              <a:buSzPts val="3120"/>
              <a:buFont typeface="Arial"/>
              <a:buNone/>
              <a:defRPr sz="2600" b="0" i="0" u="none" strike="noStrike" cap="none">
                <a:solidFill>
                  <a:schemeClr val="dk1"/>
                </a:solidFill>
                <a:latin typeface="Helvetica Neue"/>
                <a:ea typeface="Helvetica Neue"/>
                <a:cs typeface="Helvetica Neue"/>
                <a:sym typeface="Helvetica Neue"/>
              </a:defRPr>
            </a:lvl1pPr>
            <a:lvl2pPr marL="914400" marR="0" lvl="1" indent="-228600" algn="l" rtl="0">
              <a:spcBef>
                <a:spcPts val="550"/>
              </a:spcBef>
              <a:spcAft>
                <a:spcPts val="0"/>
              </a:spcAft>
              <a:buClr>
                <a:srgbClr val="DAB82E"/>
              </a:buClr>
              <a:buSzPts val="1050"/>
              <a:buFont typeface="Arial"/>
              <a:buNone/>
              <a:defRPr sz="1500" b="1" i="0" u="none" strike="noStrike" cap="none">
                <a:solidFill>
                  <a:schemeClr val="dk1"/>
                </a:solidFill>
                <a:latin typeface="Helvetica Neue"/>
                <a:ea typeface="Helvetica Neue"/>
                <a:cs typeface="Helvetica Neue"/>
                <a:sym typeface="Helvetica Neue"/>
              </a:defRPr>
            </a:lvl2pPr>
            <a:lvl3pPr marL="1371600" marR="0" lvl="2" indent="-228600" algn="l" rtl="0">
              <a:spcBef>
                <a:spcPts val="500"/>
              </a:spcBef>
              <a:spcAft>
                <a:spcPts val="0"/>
              </a:spcAft>
              <a:buClr>
                <a:srgbClr val="DAB82E"/>
              </a:buClr>
              <a:buSzPts val="1620"/>
              <a:buFont typeface="Helvetica Neue"/>
              <a:buNone/>
              <a:defRPr sz="1350" b="1" i="0" u="none" strike="noStrike" cap="none">
                <a:solidFill>
                  <a:schemeClr val="dk1"/>
                </a:solidFill>
                <a:latin typeface="Helvetica Neue"/>
                <a:ea typeface="Helvetica Neue"/>
                <a:cs typeface="Helvetica Neue"/>
                <a:sym typeface="Helvetica Neue"/>
              </a:defRPr>
            </a:lvl3pPr>
            <a:lvl4pPr marL="1828800" marR="0" lvl="3" indent="-228600" algn="l" rtl="0">
              <a:spcBef>
                <a:spcPts val="400"/>
              </a:spcBef>
              <a:spcAft>
                <a:spcPts val="0"/>
              </a:spcAft>
              <a:buClr>
                <a:srgbClr val="DAB82E"/>
              </a:buClr>
              <a:buSzPts val="1440"/>
              <a:buFont typeface="Helvetica Neue"/>
              <a:buNone/>
              <a:defRPr sz="1200" b="1" i="0" u="none" strike="noStrike" cap="none">
                <a:solidFill>
                  <a:schemeClr val="dk1"/>
                </a:solidFill>
                <a:latin typeface="Helvetica Neue"/>
                <a:ea typeface="Helvetica Neue"/>
                <a:cs typeface="Helvetica Neue"/>
                <a:sym typeface="Helvetica Neue"/>
              </a:defRPr>
            </a:lvl4pPr>
            <a:lvl5pPr marL="2286000" marR="0" lvl="4" indent="-228600" algn="l" rtl="0">
              <a:spcBef>
                <a:spcPts val="400"/>
              </a:spcBef>
              <a:spcAft>
                <a:spcPts val="0"/>
              </a:spcAft>
              <a:buClr>
                <a:srgbClr val="DAB82E"/>
              </a:buClr>
              <a:buSzPts val="1440"/>
              <a:buFont typeface="Helvetica Neue"/>
              <a:buNone/>
              <a:defRPr sz="1200" b="1" i="0" u="none" strike="noStrike" cap="none">
                <a:solidFill>
                  <a:schemeClr val="dk1"/>
                </a:solidFill>
                <a:latin typeface="Helvetica Neue"/>
                <a:ea typeface="Helvetica Neue"/>
                <a:cs typeface="Helvetica Neue"/>
                <a:sym typeface="Helvetica Neue"/>
              </a:defRPr>
            </a:lvl5pPr>
            <a:lvl6pPr marL="2743200" marR="0" lvl="5" indent="-228600" algn="l" rtl="0">
              <a:spcBef>
                <a:spcPts val="240"/>
              </a:spcBef>
              <a:spcAft>
                <a:spcPts val="0"/>
              </a:spcAft>
              <a:buClr>
                <a:schemeClr val="accent1"/>
              </a:buClr>
              <a:buSzPts val="1440"/>
              <a:buFont typeface="Helvetica Neue"/>
              <a:buNone/>
              <a:defRPr sz="1200" b="1" i="0" u="none" strike="noStrike" cap="none">
                <a:solidFill>
                  <a:schemeClr val="dk1"/>
                </a:solidFill>
                <a:latin typeface="Helvetica Neue"/>
                <a:ea typeface="Helvetica Neue"/>
                <a:cs typeface="Helvetica Neue"/>
                <a:sym typeface="Helvetica Neue"/>
              </a:defRPr>
            </a:lvl6pPr>
            <a:lvl7pPr marL="3200400" marR="0" lvl="6" indent="-228600" algn="l" rtl="0">
              <a:spcBef>
                <a:spcPts val="240"/>
              </a:spcBef>
              <a:spcAft>
                <a:spcPts val="0"/>
              </a:spcAft>
              <a:buClr>
                <a:schemeClr val="accent2"/>
              </a:buClr>
              <a:buSzPts val="1200"/>
              <a:buFont typeface="Noto Sans Symbols"/>
              <a:buNone/>
              <a:defRPr sz="1200" b="1" i="0" u="none" strike="noStrike" cap="none">
                <a:solidFill>
                  <a:schemeClr val="dk1"/>
                </a:solidFill>
                <a:latin typeface="Helvetica Neue"/>
                <a:ea typeface="Helvetica Neue"/>
                <a:cs typeface="Helvetica Neue"/>
                <a:sym typeface="Helvetica Neue"/>
              </a:defRPr>
            </a:lvl7pPr>
            <a:lvl8pPr marL="3657600" marR="0" lvl="7" indent="-228600" algn="l" rtl="0">
              <a:spcBef>
                <a:spcPts val="240"/>
              </a:spcBef>
              <a:spcAft>
                <a:spcPts val="0"/>
              </a:spcAft>
              <a:buClr>
                <a:schemeClr val="accent3"/>
              </a:buClr>
              <a:buSzPts val="1200"/>
              <a:buFont typeface="Noto Sans Symbols"/>
              <a:buNone/>
              <a:defRPr sz="1200" b="1" i="0" u="none" strike="noStrike" cap="none">
                <a:solidFill>
                  <a:schemeClr val="dk1"/>
                </a:solidFill>
                <a:latin typeface="Helvetica Neue"/>
                <a:ea typeface="Helvetica Neue"/>
                <a:cs typeface="Helvetica Neue"/>
                <a:sym typeface="Helvetica Neue"/>
              </a:defRPr>
            </a:lvl8pPr>
            <a:lvl9pPr marL="4114800" marR="0" lvl="8" indent="-228600" algn="l" rtl="0">
              <a:spcBef>
                <a:spcPts val="240"/>
              </a:spcBef>
              <a:spcAft>
                <a:spcPts val="0"/>
              </a:spcAft>
              <a:buClr>
                <a:schemeClr val="accent4"/>
              </a:buClr>
              <a:buSzPts val="1200"/>
              <a:buFont typeface="Noto Sans Symbols"/>
              <a:buNone/>
              <a:defRPr sz="1200" b="1" i="0" u="none" strike="noStrike" cap="none">
                <a:solidFill>
                  <a:schemeClr val="dk1"/>
                </a:solidFill>
                <a:latin typeface="Helvetica Neue"/>
                <a:ea typeface="Helvetica Neue"/>
                <a:cs typeface="Helvetica Neue"/>
                <a:sym typeface="Helvetica Neue"/>
              </a:defRPr>
            </a:lvl9pPr>
          </a:lstStyle>
          <a:p>
            <a:endParaRPr/>
          </a:p>
        </p:txBody>
      </p:sp>
      <p:sp>
        <p:nvSpPr>
          <p:cNvPr id="60" name="Google Shape;60;p25"/>
          <p:cNvSpPr txBox="1">
            <a:spLocks noGrp="1"/>
          </p:cNvSpPr>
          <p:nvPr>
            <p:ph type="sldNum" idx="12"/>
          </p:nvPr>
        </p:nvSpPr>
        <p:spPr>
          <a:xfrm>
            <a:off x="0" y="984509"/>
            <a:ext cx="7112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1" name="Google Shape;61;p25"/>
          <p:cNvSpPr txBox="1">
            <a:spLocks noGrp="1"/>
          </p:cNvSpPr>
          <p:nvPr>
            <p:ph type="title"/>
          </p:nvPr>
        </p:nvSpPr>
        <p:spPr>
          <a:xfrm>
            <a:off x="787400" y="224569"/>
            <a:ext cx="10897280" cy="5550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5"/>
          <p:cNvSpPr txBox="1">
            <a:spLocks noGrp="1"/>
          </p:cNvSpPr>
          <p:nvPr>
            <p:ph type="body" idx="3"/>
          </p:nvPr>
        </p:nvSpPr>
        <p:spPr>
          <a:xfrm>
            <a:off x="786602" y="1998005"/>
            <a:ext cx="5232400" cy="4199404"/>
          </a:xfrm>
          <a:prstGeom prst="rect">
            <a:avLst/>
          </a:prstGeom>
          <a:noFill/>
          <a:ln>
            <a:noFill/>
          </a:ln>
        </p:spPr>
        <p:txBody>
          <a:bodyPr spcFirstLastPara="1" wrap="square" lIns="91425" tIns="45700" rIns="91425" bIns="45700" anchor="t" anchorCtr="0">
            <a:noAutofit/>
          </a:bodyPr>
          <a:lstStyle>
            <a:lvl1pPr marL="457200" marR="0" lvl="0" indent="-411480" algn="l" rtl="0">
              <a:spcBef>
                <a:spcPts val="700"/>
              </a:spcBef>
              <a:spcAft>
                <a:spcPts val="0"/>
              </a:spcAft>
              <a:buClr>
                <a:srgbClr val="DAB82E"/>
              </a:buClr>
              <a:buSzPts val="2880"/>
              <a:buFont typeface="Arial"/>
              <a:buChar char="•"/>
              <a:defRPr sz="2400" b="0" i="0" u="none" strike="noStrike" cap="none">
                <a:solidFill>
                  <a:schemeClr val="dk1"/>
                </a:solidFill>
                <a:latin typeface="Helvetica Neue"/>
                <a:ea typeface="Helvetica Neue"/>
                <a:cs typeface="Helvetica Neue"/>
                <a:sym typeface="Helvetica Neue"/>
              </a:defRPr>
            </a:lvl1pPr>
            <a:lvl2pPr marL="914400" marR="0" lvl="1" indent="-396240" algn="l" rtl="0">
              <a:spcBef>
                <a:spcPts val="550"/>
              </a:spcBef>
              <a:spcAft>
                <a:spcPts val="0"/>
              </a:spcAft>
              <a:buClr>
                <a:srgbClr val="DAB82E"/>
              </a:buClr>
              <a:buSzPts val="2640"/>
              <a:buFont typeface="Helvetica Neue"/>
              <a:buChar char="-"/>
              <a:defRPr sz="2200" b="0" i="0" u="none" strike="noStrike" cap="none">
                <a:solidFill>
                  <a:schemeClr val="dk1"/>
                </a:solidFill>
                <a:latin typeface="Helvetica Neue"/>
                <a:ea typeface="Helvetica Neue"/>
                <a:cs typeface="Helvetica Neue"/>
                <a:sym typeface="Helvetica Neue"/>
              </a:defRPr>
            </a:lvl2pPr>
            <a:lvl3pPr marL="1371600" marR="0" lvl="2" indent="-381000" algn="l" rtl="0">
              <a:spcBef>
                <a:spcPts val="500"/>
              </a:spcBef>
              <a:spcAft>
                <a:spcPts val="0"/>
              </a:spcAft>
              <a:buClr>
                <a:srgbClr val="DAB82E"/>
              </a:buClr>
              <a:buSzPts val="2400"/>
              <a:buFont typeface="Helvetica Neue"/>
              <a:buChar char="-"/>
              <a:defRPr sz="2000" b="0" i="0" u="none" strike="noStrike" cap="none">
                <a:solidFill>
                  <a:schemeClr val="dk1"/>
                </a:solidFill>
                <a:latin typeface="Helvetica Neue"/>
                <a:ea typeface="Helvetica Neue"/>
                <a:cs typeface="Helvetica Neue"/>
                <a:sym typeface="Helvetica Neue"/>
              </a:defRPr>
            </a:lvl3pPr>
            <a:lvl4pPr marL="1828800" marR="0" lvl="3" indent="-365760" algn="l" rtl="0">
              <a:spcBef>
                <a:spcPts val="400"/>
              </a:spcBef>
              <a:spcAft>
                <a:spcPts val="0"/>
              </a:spcAft>
              <a:buClr>
                <a:srgbClr val="DAB82E"/>
              </a:buClr>
              <a:buSzPts val="2160"/>
              <a:buFont typeface="Helvetica Neue"/>
              <a:buChar char="-"/>
              <a:defRPr sz="1800" b="0" i="0" u="none" strike="noStrike" cap="none">
                <a:solidFill>
                  <a:schemeClr val="dk1"/>
                </a:solidFill>
                <a:latin typeface="Helvetica Neue"/>
                <a:ea typeface="Helvetica Neue"/>
                <a:cs typeface="Helvetica Neue"/>
                <a:sym typeface="Helvetica Neue"/>
              </a:defRPr>
            </a:lvl4pPr>
            <a:lvl5pPr marL="2286000" marR="0" lvl="4" indent="-350520" algn="l" rtl="0">
              <a:spcBef>
                <a:spcPts val="400"/>
              </a:spcBef>
              <a:spcAft>
                <a:spcPts val="0"/>
              </a:spcAft>
              <a:buClr>
                <a:srgbClr val="DAB82E"/>
              </a:buClr>
              <a:buSzPts val="1920"/>
              <a:buFont typeface="Helvetica Neue"/>
              <a:buChar char="-"/>
              <a:defRPr sz="1600" b="0" i="0" u="none" strike="noStrike" cap="none">
                <a:solidFill>
                  <a:schemeClr val="dk1"/>
                </a:solidFill>
                <a:latin typeface="Helvetica Neue"/>
                <a:ea typeface="Helvetica Neue"/>
                <a:cs typeface="Helvetica Neue"/>
                <a:sym typeface="Helvetica Neue"/>
              </a:defRPr>
            </a:lvl5pPr>
            <a:lvl6pPr marL="2743200" marR="0" lvl="5" indent="-365760" algn="l" rtl="0">
              <a:spcBef>
                <a:spcPts val="360"/>
              </a:spcBef>
              <a:spcAft>
                <a:spcPts val="0"/>
              </a:spcAft>
              <a:buClr>
                <a:schemeClr val="accent1"/>
              </a:buClr>
              <a:buSzPts val="2160"/>
              <a:buFont typeface="Helvetica Neue"/>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63" name="Google Shape;63;p25"/>
          <p:cNvSpPr txBox="1">
            <a:spLocks noGrp="1"/>
          </p:cNvSpPr>
          <p:nvPr>
            <p:ph type="body" idx="4"/>
          </p:nvPr>
        </p:nvSpPr>
        <p:spPr>
          <a:xfrm>
            <a:off x="6172999" y="1998005"/>
            <a:ext cx="5232400" cy="4199404"/>
          </a:xfrm>
          <a:prstGeom prst="rect">
            <a:avLst/>
          </a:prstGeom>
          <a:noFill/>
          <a:ln>
            <a:noFill/>
          </a:ln>
        </p:spPr>
        <p:txBody>
          <a:bodyPr spcFirstLastPara="1" wrap="square" lIns="91425" tIns="45700" rIns="91425" bIns="45700" anchor="t" anchorCtr="0">
            <a:noAutofit/>
          </a:bodyPr>
          <a:lstStyle>
            <a:lvl1pPr marL="457200" marR="0" lvl="0" indent="-411480" algn="l" rtl="0">
              <a:spcBef>
                <a:spcPts val="700"/>
              </a:spcBef>
              <a:spcAft>
                <a:spcPts val="0"/>
              </a:spcAft>
              <a:buClr>
                <a:srgbClr val="DAB82E"/>
              </a:buClr>
              <a:buSzPts val="2880"/>
              <a:buFont typeface="Arial"/>
              <a:buChar char="•"/>
              <a:defRPr sz="2400" b="0" i="0" u="none" strike="noStrike" cap="none">
                <a:solidFill>
                  <a:schemeClr val="dk1"/>
                </a:solidFill>
                <a:latin typeface="Helvetica Neue"/>
                <a:ea typeface="Helvetica Neue"/>
                <a:cs typeface="Helvetica Neue"/>
                <a:sym typeface="Helvetica Neue"/>
              </a:defRPr>
            </a:lvl1pPr>
            <a:lvl2pPr marL="914400" marR="0" lvl="1" indent="-381000" algn="l" rtl="0">
              <a:spcBef>
                <a:spcPts val="550"/>
              </a:spcBef>
              <a:spcAft>
                <a:spcPts val="0"/>
              </a:spcAft>
              <a:buClr>
                <a:srgbClr val="DAB82E"/>
              </a:buClr>
              <a:buSzPts val="2400"/>
              <a:buFont typeface="Helvetica Neue"/>
              <a:buChar char="-"/>
              <a:defRPr sz="2000" b="0" i="0" u="none" strike="noStrike" cap="none">
                <a:solidFill>
                  <a:schemeClr val="dk1"/>
                </a:solidFill>
                <a:latin typeface="Helvetica Neue"/>
                <a:ea typeface="Helvetica Neue"/>
                <a:cs typeface="Helvetica Neue"/>
                <a:sym typeface="Helvetica Neue"/>
              </a:defRPr>
            </a:lvl2pPr>
            <a:lvl3pPr marL="1371600" marR="0" lvl="2" indent="-381000" algn="l" rtl="0">
              <a:spcBef>
                <a:spcPts val="500"/>
              </a:spcBef>
              <a:spcAft>
                <a:spcPts val="0"/>
              </a:spcAft>
              <a:buClr>
                <a:srgbClr val="DAB82E"/>
              </a:buClr>
              <a:buSzPts val="2400"/>
              <a:buFont typeface="Helvetica Neue"/>
              <a:buChar char="-"/>
              <a:defRPr sz="2000" b="0" i="0" u="none" strike="noStrike" cap="none">
                <a:solidFill>
                  <a:schemeClr val="dk1"/>
                </a:solidFill>
                <a:latin typeface="Helvetica Neue"/>
                <a:ea typeface="Helvetica Neue"/>
                <a:cs typeface="Helvetica Neue"/>
                <a:sym typeface="Helvetica Neue"/>
              </a:defRPr>
            </a:lvl3pPr>
            <a:lvl4pPr marL="1828800" marR="0" lvl="3" indent="-365760" algn="l" rtl="0">
              <a:spcBef>
                <a:spcPts val="400"/>
              </a:spcBef>
              <a:spcAft>
                <a:spcPts val="0"/>
              </a:spcAft>
              <a:buClr>
                <a:srgbClr val="DAB82E"/>
              </a:buClr>
              <a:buSzPts val="2160"/>
              <a:buFont typeface="Helvetica Neue"/>
              <a:buChar char="-"/>
              <a:defRPr sz="1800" b="0" i="0" u="none" strike="noStrike" cap="none">
                <a:solidFill>
                  <a:schemeClr val="dk1"/>
                </a:solidFill>
                <a:latin typeface="Helvetica Neue"/>
                <a:ea typeface="Helvetica Neue"/>
                <a:cs typeface="Helvetica Neue"/>
                <a:sym typeface="Helvetica Neue"/>
              </a:defRPr>
            </a:lvl4pPr>
            <a:lvl5pPr marL="2286000" marR="0" lvl="4" indent="-350520" algn="l" rtl="0">
              <a:spcBef>
                <a:spcPts val="400"/>
              </a:spcBef>
              <a:spcAft>
                <a:spcPts val="0"/>
              </a:spcAft>
              <a:buClr>
                <a:srgbClr val="DAB82E"/>
              </a:buClr>
              <a:buSzPts val="1920"/>
              <a:buFont typeface="Helvetica Neue"/>
              <a:buChar char="-"/>
              <a:defRPr sz="1600" b="0" i="0" u="none" strike="noStrike" cap="none">
                <a:solidFill>
                  <a:schemeClr val="dk1"/>
                </a:solidFill>
                <a:latin typeface="Helvetica Neue"/>
                <a:ea typeface="Helvetica Neue"/>
                <a:cs typeface="Helvetica Neue"/>
                <a:sym typeface="Helvetica Neue"/>
              </a:defRPr>
            </a:lvl5pPr>
            <a:lvl6pPr marL="2743200" marR="0" lvl="5" indent="-365760" algn="l" rtl="0">
              <a:spcBef>
                <a:spcPts val="360"/>
              </a:spcBef>
              <a:spcAft>
                <a:spcPts val="0"/>
              </a:spcAft>
              <a:buClr>
                <a:schemeClr val="accent1"/>
              </a:buClr>
              <a:buSzPts val="2160"/>
              <a:buFont typeface="Helvetica Neue"/>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53834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50"/>
        <p:cNvGrpSpPr/>
        <p:nvPr/>
      </p:nvGrpSpPr>
      <p:grpSpPr>
        <a:xfrm>
          <a:off x="0" y="0"/>
          <a:ext cx="0" cy="0"/>
          <a:chOff x="0" y="0"/>
          <a:chExt cx="0" cy="0"/>
        </a:xfrm>
      </p:grpSpPr>
      <p:sp>
        <p:nvSpPr>
          <p:cNvPr id="51" name="Google Shape;51;p24"/>
          <p:cNvSpPr txBox="1">
            <a:spLocks noGrp="1"/>
          </p:cNvSpPr>
          <p:nvPr>
            <p:ph type="sldNum" idx="12"/>
          </p:nvPr>
        </p:nvSpPr>
        <p:spPr>
          <a:xfrm>
            <a:off x="0" y="984509"/>
            <a:ext cx="7112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cxnSp>
        <p:nvCxnSpPr>
          <p:cNvPr id="52" name="Google Shape;52;p24"/>
          <p:cNvCxnSpPr/>
          <p:nvPr/>
        </p:nvCxnSpPr>
        <p:spPr>
          <a:xfrm>
            <a:off x="6138312" y="1350819"/>
            <a:ext cx="33889" cy="4826145"/>
          </a:xfrm>
          <a:prstGeom prst="straightConnector1">
            <a:avLst/>
          </a:prstGeom>
          <a:noFill/>
          <a:ln w="10000" cap="flat" cmpd="sng">
            <a:solidFill>
              <a:schemeClr val="accent1"/>
            </a:solidFill>
            <a:prstDash val="solid"/>
            <a:round/>
            <a:headEnd type="none" w="sm" len="sm"/>
            <a:tailEnd type="none" w="sm" len="sm"/>
          </a:ln>
        </p:spPr>
      </p:cxnSp>
      <p:cxnSp>
        <p:nvCxnSpPr>
          <p:cNvPr id="53" name="Google Shape;53;p24"/>
          <p:cNvCxnSpPr/>
          <p:nvPr/>
        </p:nvCxnSpPr>
        <p:spPr>
          <a:xfrm>
            <a:off x="821256" y="1350819"/>
            <a:ext cx="33889" cy="4826145"/>
          </a:xfrm>
          <a:prstGeom prst="straightConnector1">
            <a:avLst/>
          </a:prstGeom>
          <a:noFill/>
          <a:ln w="10000" cap="flat" cmpd="sng">
            <a:solidFill>
              <a:schemeClr val="accent1"/>
            </a:solidFill>
            <a:prstDash val="solid"/>
            <a:round/>
            <a:headEnd type="none" w="sm" len="sm"/>
            <a:tailEnd type="none" w="sm" len="sm"/>
          </a:ln>
        </p:spPr>
      </p:cxnSp>
      <p:sp>
        <p:nvSpPr>
          <p:cNvPr id="54" name="Google Shape;54;p24"/>
          <p:cNvSpPr txBox="1">
            <a:spLocks noGrp="1"/>
          </p:cNvSpPr>
          <p:nvPr>
            <p:ph type="title"/>
          </p:nvPr>
        </p:nvSpPr>
        <p:spPr>
          <a:xfrm>
            <a:off x="787400" y="224569"/>
            <a:ext cx="10897280" cy="5550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4"/>
          <p:cNvSpPr txBox="1">
            <a:spLocks noGrp="1"/>
          </p:cNvSpPr>
          <p:nvPr>
            <p:ph type="body" idx="1"/>
          </p:nvPr>
        </p:nvSpPr>
        <p:spPr>
          <a:xfrm>
            <a:off x="787400" y="1371040"/>
            <a:ext cx="5232400" cy="4800600"/>
          </a:xfrm>
          <a:prstGeom prst="rect">
            <a:avLst/>
          </a:prstGeom>
          <a:noFill/>
          <a:ln>
            <a:noFill/>
          </a:ln>
        </p:spPr>
        <p:txBody>
          <a:bodyPr spcFirstLastPara="1" wrap="square" lIns="91425" tIns="45700" rIns="91425" bIns="45700" anchor="t" anchorCtr="0">
            <a:noAutofit/>
          </a:bodyPr>
          <a:lstStyle>
            <a:lvl1pPr marL="457200" marR="0" lvl="0" indent="-441960" algn="l" rtl="0">
              <a:spcBef>
                <a:spcPts val="700"/>
              </a:spcBef>
              <a:spcAft>
                <a:spcPts val="0"/>
              </a:spcAft>
              <a:buClr>
                <a:srgbClr val="DAB82E"/>
              </a:buClr>
              <a:buSzPts val="336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411480" algn="l" rtl="0">
              <a:spcBef>
                <a:spcPts val="550"/>
              </a:spcBef>
              <a:spcAft>
                <a:spcPts val="0"/>
              </a:spcAft>
              <a:buClr>
                <a:srgbClr val="DAB82E"/>
              </a:buClr>
              <a:buSzPts val="2880"/>
              <a:buFont typeface="Helvetica Neue"/>
              <a:buChar char="-"/>
              <a:defRPr sz="2400" b="0" i="0" u="none" strike="noStrike" cap="none">
                <a:solidFill>
                  <a:schemeClr val="dk1"/>
                </a:solidFill>
                <a:latin typeface="Helvetica Neue"/>
                <a:ea typeface="Helvetica Neue"/>
                <a:cs typeface="Helvetica Neue"/>
                <a:sym typeface="Helvetica Neue"/>
              </a:defRPr>
            </a:lvl2pPr>
            <a:lvl3pPr marL="1371600" marR="0" lvl="2" indent="-396239" algn="l" rtl="0">
              <a:spcBef>
                <a:spcPts val="500"/>
              </a:spcBef>
              <a:spcAft>
                <a:spcPts val="0"/>
              </a:spcAft>
              <a:buClr>
                <a:srgbClr val="DAB82E"/>
              </a:buClr>
              <a:buSzPts val="2640"/>
              <a:buFont typeface="Helvetica Neue"/>
              <a:buChar char="-"/>
              <a:defRPr sz="2200" b="0" i="0" u="none" strike="noStrike" cap="none">
                <a:solidFill>
                  <a:schemeClr val="dk1"/>
                </a:solidFill>
                <a:latin typeface="Helvetica Neue"/>
                <a:ea typeface="Helvetica Neue"/>
                <a:cs typeface="Helvetica Neue"/>
                <a:sym typeface="Helvetica Neue"/>
              </a:defRPr>
            </a:lvl3pPr>
            <a:lvl4pPr marL="1828800" marR="0" lvl="3" indent="-381000" algn="l" rtl="0">
              <a:spcBef>
                <a:spcPts val="400"/>
              </a:spcBef>
              <a:spcAft>
                <a:spcPts val="0"/>
              </a:spcAft>
              <a:buClr>
                <a:srgbClr val="DAB82E"/>
              </a:buClr>
              <a:buSzPts val="2400"/>
              <a:buFont typeface="Helvetica Neue"/>
              <a:buChar char="-"/>
              <a:defRPr sz="2000" b="0" i="0" u="none" strike="noStrike" cap="none">
                <a:solidFill>
                  <a:schemeClr val="dk1"/>
                </a:solidFill>
                <a:latin typeface="Helvetica Neue"/>
                <a:ea typeface="Helvetica Neue"/>
                <a:cs typeface="Helvetica Neue"/>
                <a:sym typeface="Helvetica Neue"/>
              </a:defRPr>
            </a:lvl4pPr>
            <a:lvl5pPr marL="2286000" marR="0" lvl="4" indent="-365760" algn="l" rtl="0">
              <a:spcBef>
                <a:spcPts val="400"/>
              </a:spcBef>
              <a:spcAft>
                <a:spcPts val="0"/>
              </a:spcAft>
              <a:buClr>
                <a:srgbClr val="DAB82E"/>
              </a:buClr>
              <a:buSzPts val="2160"/>
              <a:buFont typeface="Helvetica Neue"/>
              <a:buChar char="-"/>
              <a:defRPr sz="1800" b="0" i="0" u="none" strike="noStrike" cap="none">
                <a:solidFill>
                  <a:schemeClr val="dk1"/>
                </a:solidFill>
                <a:latin typeface="Helvetica Neue"/>
                <a:ea typeface="Helvetica Neue"/>
                <a:cs typeface="Helvetica Neue"/>
                <a:sym typeface="Helvetica Neue"/>
              </a:defRPr>
            </a:lvl5pPr>
            <a:lvl6pPr marL="2743200" marR="0" lvl="5" indent="-365760" algn="l" rtl="0">
              <a:spcBef>
                <a:spcPts val="360"/>
              </a:spcBef>
              <a:spcAft>
                <a:spcPts val="0"/>
              </a:spcAft>
              <a:buClr>
                <a:schemeClr val="accent1"/>
              </a:buClr>
              <a:buSzPts val="2160"/>
              <a:buFont typeface="Helvetica Neue"/>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56" name="Google Shape;56;p24"/>
          <p:cNvSpPr txBox="1">
            <a:spLocks noGrp="1"/>
          </p:cNvSpPr>
          <p:nvPr>
            <p:ph type="body" idx="2"/>
          </p:nvPr>
        </p:nvSpPr>
        <p:spPr>
          <a:xfrm>
            <a:off x="6290713" y="1376364"/>
            <a:ext cx="5232400" cy="4800600"/>
          </a:xfrm>
          <a:prstGeom prst="rect">
            <a:avLst/>
          </a:prstGeom>
          <a:noFill/>
          <a:ln>
            <a:noFill/>
          </a:ln>
        </p:spPr>
        <p:txBody>
          <a:bodyPr spcFirstLastPara="1" wrap="square" lIns="91425" tIns="45700" rIns="91425" bIns="45700" anchor="t" anchorCtr="0">
            <a:noAutofit/>
          </a:bodyPr>
          <a:lstStyle>
            <a:lvl1pPr marL="457200" marR="0" lvl="0" indent="-441960" algn="l" rtl="0">
              <a:spcBef>
                <a:spcPts val="700"/>
              </a:spcBef>
              <a:spcAft>
                <a:spcPts val="0"/>
              </a:spcAft>
              <a:buClr>
                <a:srgbClr val="DAB82E"/>
              </a:buClr>
              <a:buSzPts val="336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411480" algn="l" rtl="0">
              <a:spcBef>
                <a:spcPts val="550"/>
              </a:spcBef>
              <a:spcAft>
                <a:spcPts val="0"/>
              </a:spcAft>
              <a:buClr>
                <a:srgbClr val="DAB82E"/>
              </a:buClr>
              <a:buSzPts val="2880"/>
              <a:buFont typeface="Helvetica Neue"/>
              <a:buChar char="-"/>
              <a:defRPr sz="2400" b="0" i="0" u="none" strike="noStrike" cap="none">
                <a:solidFill>
                  <a:schemeClr val="dk1"/>
                </a:solidFill>
                <a:latin typeface="Helvetica Neue"/>
                <a:ea typeface="Helvetica Neue"/>
                <a:cs typeface="Helvetica Neue"/>
                <a:sym typeface="Helvetica Neue"/>
              </a:defRPr>
            </a:lvl2pPr>
            <a:lvl3pPr marL="1371600" marR="0" lvl="2" indent="-396239" algn="l" rtl="0">
              <a:spcBef>
                <a:spcPts val="500"/>
              </a:spcBef>
              <a:spcAft>
                <a:spcPts val="0"/>
              </a:spcAft>
              <a:buClr>
                <a:srgbClr val="DAB82E"/>
              </a:buClr>
              <a:buSzPts val="2640"/>
              <a:buFont typeface="Helvetica Neue"/>
              <a:buChar char="-"/>
              <a:defRPr sz="2200" b="0" i="0" u="none" strike="noStrike" cap="none">
                <a:solidFill>
                  <a:schemeClr val="dk1"/>
                </a:solidFill>
                <a:latin typeface="Helvetica Neue"/>
                <a:ea typeface="Helvetica Neue"/>
                <a:cs typeface="Helvetica Neue"/>
                <a:sym typeface="Helvetica Neue"/>
              </a:defRPr>
            </a:lvl3pPr>
            <a:lvl4pPr marL="1828800" marR="0" lvl="3" indent="-381000" algn="l" rtl="0">
              <a:spcBef>
                <a:spcPts val="400"/>
              </a:spcBef>
              <a:spcAft>
                <a:spcPts val="0"/>
              </a:spcAft>
              <a:buClr>
                <a:srgbClr val="DAB82E"/>
              </a:buClr>
              <a:buSzPts val="2400"/>
              <a:buFont typeface="Helvetica Neue"/>
              <a:buChar char="-"/>
              <a:defRPr sz="2000" b="0" i="0" u="none" strike="noStrike" cap="none">
                <a:solidFill>
                  <a:schemeClr val="dk1"/>
                </a:solidFill>
                <a:latin typeface="Helvetica Neue"/>
                <a:ea typeface="Helvetica Neue"/>
                <a:cs typeface="Helvetica Neue"/>
                <a:sym typeface="Helvetica Neue"/>
              </a:defRPr>
            </a:lvl4pPr>
            <a:lvl5pPr marL="2286000" marR="0" lvl="4" indent="-365760" algn="l" rtl="0">
              <a:spcBef>
                <a:spcPts val="400"/>
              </a:spcBef>
              <a:spcAft>
                <a:spcPts val="0"/>
              </a:spcAft>
              <a:buClr>
                <a:srgbClr val="DAB82E"/>
              </a:buClr>
              <a:buSzPts val="2160"/>
              <a:buFont typeface="Helvetica Neue"/>
              <a:buChar char="-"/>
              <a:defRPr sz="1800" b="0" i="0" u="none" strike="noStrike" cap="none">
                <a:solidFill>
                  <a:schemeClr val="dk1"/>
                </a:solidFill>
                <a:latin typeface="Helvetica Neue"/>
                <a:ea typeface="Helvetica Neue"/>
                <a:cs typeface="Helvetica Neue"/>
                <a:sym typeface="Helvetica Neue"/>
              </a:defRPr>
            </a:lvl5pPr>
            <a:lvl6pPr marL="2743200" marR="0" lvl="5" indent="-365760" algn="l" rtl="0">
              <a:spcBef>
                <a:spcPts val="360"/>
              </a:spcBef>
              <a:spcAft>
                <a:spcPts val="0"/>
              </a:spcAft>
              <a:buClr>
                <a:schemeClr val="accent1"/>
              </a:buClr>
              <a:buSzPts val="2160"/>
              <a:buFont typeface="Helvetica Neue"/>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98223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cxnSp>
        <p:nvCxnSpPr>
          <p:cNvPr id="21" name="Straight Connector 20"/>
          <p:cNvCxnSpPr/>
          <p:nvPr/>
        </p:nvCxnSpPr>
        <p:spPr>
          <a:xfrm>
            <a:off x="1981200" y="3810000"/>
            <a:ext cx="8229600" cy="0"/>
          </a:xfrm>
          <a:prstGeom prst="line">
            <a:avLst/>
          </a:prstGeom>
          <a:ln w="12700" cmpd="sng">
            <a:gradFill flip="none" rotWithShape="1">
              <a:gsLst>
                <a:gs pos="0">
                  <a:schemeClr val="tx1"/>
                </a:gs>
                <a:gs pos="100000">
                  <a:schemeClr val="bg1">
                    <a:lumMod val="85000"/>
                    <a:lumOff val="15000"/>
                  </a:schemeClr>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981200" y="3810000"/>
            <a:ext cx="8229600" cy="0"/>
          </a:xfrm>
          <a:prstGeom prst="line">
            <a:avLst/>
          </a:prstGeom>
          <a:ln w="12700" cmpd="sng">
            <a:gradFill flip="none" rotWithShape="1">
              <a:gsLst>
                <a:gs pos="0">
                  <a:schemeClr val="tx1"/>
                </a:gs>
                <a:gs pos="100000">
                  <a:schemeClr val="bg1">
                    <a:lumMod val="85000"/>
                    <a:lumOff val="15000"/>
                  </a:schemeClr>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11" name="Text Placeholder 2">
            <a:extLst>
              <a:ext uri="{FF2B5EF4-FFF2-40B4-BE49-F238E27FC236}">
                <a16:creationId xmlns:a16="http://schemas.microsoft.com/office/drawing/2014/main" id="{8379175F-681B-4949-B200-6F4EF21CDF46}"/>
              </a:ext>
            </a:extLst>
          </p:cNvPr>
          <p:cNvSpPr>
            <a:spLocks noGrp="1"/>
          </p:cNvSpPr>
          <p:nvPr>
            <p:ph type="body" idx="1" hasCustomPrompt="1"/>
          </p:nvPr>
        </p:nvSpPr>
        <p:spPr>
          <a:xfrm>
            <a:off x="831851" y="4814066"/>
            <a:ext cx="10479007" cy="485763"/>
          </a:xfrm>
          <a:prstGeom prst="rect">
            <a:avLst/>
          </a:prstGeom>
        </p:spPr>
        <p:txBody>
          <a:bodyPr>
            <a:normAutofit/>
          </a:bodyPr>
          <a:lstStyle>
            <a:lvl1pPr marL="0" indent="0" algn="ctr">
              <a:buNone/>
              <a:defRPr sz="20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here</a:t>
            </a:r>
          </a:p>
        </p:txBody>
      </p:sp>
      <p:sp>
        <p:nvSpPr>
          <p:cNvPr id="12" name="Title 1">
            <a:extLst>
              <a:ext uri="{FF2B5EF4-FFF2-40B4-BE49-F238E27FC236}">
                <a16:creationId xmlns:a16="http://schemas.microsoft.com/office/drawing/2014/main" id="{F31480D7-EC80-47C8-82B6-71848AAE6C1D}"/>
              </a:ext>
            </a:extLst>
          </p:cNvPr>
          <p:cNvSpPr>
            <a:spLocks noGrp="1"/>
          </p:cNvSpPr>
          <p:nvPr>
            <p:ph type="title"/>
          </p:nvPr>
        </p:nvSpPr>
        <p:spPr>
          <a:xfrm>
            <a:off x="831851" y="3986607"/>
            <a:ext cx="10515600" cy="752476"/>
          </a:xfrm>
          <a:prstGeom prst="rect">
            <a:avLst/>
          </a:prstGeom>
        </p:spPr>
        <p:txBody>
          <a:bodyPr anchor="b">
            <a:normAutofit/>
          </a:bodyPr>
          <a:lstStyle>
            <a:lvl1pPr algn="ctr">
              <a:defRPr sz="2800">
                <a:solidFill>
                  <a:schemeClr val="tx1"/>
                </a:solidFill>
              </a:defRPr>
            </a:lvl1pPr>
          </a:lstStyle>
          <a:p>
            <a:endParaRPr lang="en-US" dirty="0"/>
          </a:p>
        </p:txBody>
      </p:sp>
      <p:pic>
        <p:nvPicPr>
          <p:cNvPr id="9" name="Picture 8" descr="goldspring final-gold.png">
            <a:extLst>
              <a:ext uri="{FF2B5EF4-FFF2-40B4-BE49-F238E27FC236}">
                <a16:creationId xmlns:a16="http://schemas.microsoft.com/office/drawing/2014/main" id="{E24831C0-5F38-4924-B34B-D51ED4F4264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39379" y="1449314"/>
            <a:ext cx="2300544" cy="1598686"/>
          </a:xfrm>
          <a:prstGeom prst="rect">
            <a:avLst/>
          </a:prstGeom>
        </p:spPr>
      </p:pic>
    </p:spTree>
    <p:extLst>
      <p:ext uri="{BB962C8B-B14F-4D97-AF65-F5344CB8AC3E}">
        <p14:creationId xmlns:p14="http://schemas.microsoft.com/office/powerpoint/2010/main" val="135446269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DC553-FA7E-4AF7-B765-122DADAFABF2}"/>
              </a:ext>
            </a:extLst>
          </p:cNvPr>
          <p:cNvSpPr>
            <a:spLocks noGrp="1"/>
          </p:cNvSpPr>
          <p:nvPr>
            <p:ph type="title" hasCustomPrompt="1"/>
          </p:nvPr>
        </p:nvSpPr>
        <p:spPr>
          <a:xfrm>
            <a:off x="831851" y="1709740"/>
            <a:ext cx="10515600" cy="2852737"/>
          </a:xfrm>
          <a:prstGeom prst="rect">
            <a:avLst/>
          </a:prstGeom>
        </p:spPr>
        <p:txBody>
          <a:bodyPr anchor="b">
            <a:noAutofit/>
          </a:bodyPr>
          <a:lstStyle>
            <a:lvl1pPr>
              <a:defRPr sz="3600">
                <a:solidFill>
                  <a:schemeClr val="tx1"/>
                </a:solidFill>
              </a:defRPr>
            </a:lvl1pPr>
          </a:lstStyle>
          <a:p>
            <a:r>
              <a:rPr lang="en-US" dirty="0"/>
              <a:t>Click to edit section title</a:t>
            </a:r>
          </a:p>
        </p:txBody>
      </p:sp>
      <p:sp>
        <p:nvSpPr>
          <p:cNvPr id="3" name="Text Placeholder 2">
            <a:extLst>
              <a:ext uri="{FF2B5EF4-FFF2-40B4-BE49-F238E27FC236}">
                <a16:creationId xmlns:a16="http://schemas.microsoft.com/office/drawing/2014/main" id="{025DCC45-FE6E-45A5-A894-B4760D99380F}"/>
              </a:ext>
            </a:extLst>
          </p:cNvPr>
          <p:cNvSpPr>
            <a:spLocks noGrp="1"/>
          </p:cNvSpPr>
          <p:nvPr>
            <p:ph type="body" idx="1" hasCustomPrompt="1"/>
          </p:nvPr>
        </p:nvSpPr>
        <p:spPr>
          <a:xfrm>
            <a:off x="831851" y="4589465"/>
            <a:ext cx="10515600" cy="862300"/>
          </a:xfrm>
          <a:prstGeom prst="rect">
            <a:avLst/>
          </a:prstGeom>
        </p:spPr>
        <p:txBody>
          <a:bodyPr>
            <a:noAutofit/>
          </a:bodyPr>
          <a:lstStyle>
            <a:lvl1pPr marL="0" indent="0">
              <a:buNone/>
              <a:defRPr sz="24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a:t>
            </a:r>
          </a:p>
        </p:txBody>
      </p:sp>
      <p:pic>
        <p:nvPicPr>
          <p:cNvPr id="5" name="Picture 4">
            <a:extLst>
              <a:ext uri="{FF2B5EF4-FFF2-40B4-BE49-F238E27FC236}">
                <a16:creationId xmlns:a16="http://schemas.microsoft.com/office/drawing/2014/main" id="{8FF5AB78-38F0-4949-BA13-2E6119F249D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6540" y="310687"/>
            <a:ext cx="2592324" cy="576072"/>
          </a:xfrm>
          <a:prstGeom prst="rect">
            <a:avLst/>
          </a:prstGeom>
        </p:spPr>
      </p:pic>
    </p:spTree>
    <p:extLst>
      <p:ext uri="{BB962C8B-B14F-4D97-AF65-F5344CB8AC3E}">
        <p14:creationId xmlns:p14="http://schemas.microsoft.com/office/powerpoint/2010/main" val="18623419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Slide Number Placeholder 9"/>
          <p:cNvSpPr>
            <a:spLocks noGrp="1"/>
          </p:cNvSpPr>
          <p:nvPr>
            <p:ph type="sldNum" sz="quarter" idx="16"/>
          </p:nvPr>
        </p:nvSpPr>
        <p:spPr/>
        <p:txBody>
          <a:bodyPr rtlCol="0"/>
          <a:lstStyle/>
          <a:p>
            <a:fld id="{6E1ACCA3-1BC1-499F-96F9-A6BADD54A97D}" type="slidenum">
              <a:rPr lang="en-US" smtClean="0"/>
              <a:t>‹#›</a:t>
            </a:fld>
            <a:endParaRPr lang="en-US"/>
          </a:p>
        </p:txBody>
      </p:sp>
      <p:sp>
        <p:nvSpPr>
          <p:cNvPr id="5" name="Title Placeholder 4">
            <a:extLst>
              <a:ext uri="{FF2B5EF4-FFF2-40B4-BE49-F238E27FC236}">
                <a16:creationId xmlns:a16="http://schemas.microsoft.com/office/drawing/2014/main" id="{D82B6D6E-BD9C-43DF-AD9D-0BB33ED84FA1}"/>
              </a:ext>
            </a:extLst>
          </p:cNvPr>
          <p:cNvSpPr>
            <a:spLocks noGrp="1"/>
          </p:cNvSpPr>
          <p:nvPr>
            <p:ph type="title"/>
          </p:nvPr>
        </p:nvSpPr>
        <p:spPr>
          <a:xfrm>
            <a:off x="787400" y="224569"/>
            <a:ext cx="10897280" cy="555084"/>
          </a:xfrm>
          <a:prstGeom prst="rect">
            <a:avLst/>
          </a:prstGeom>
        </p:spPr>
        <p:txBody>
          <a:bodyPr vert="horz" lIns="91440" tIns="45720" rIns="91440" bIns="45720" rtlCol="0" anchor="ctr">
            <a:no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65005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C4F9144-FF4F-4FA5-993A-E5B48DD8BF07}"/>
              </a:ext>
            </a:extLst>
          </p:cNvPr>
          <p:cNvSpPr>
            <a:spLocks noGrp="1"/>
          </p:cNvSpPr>
          <p:nvPr>
            <p:ph type="sldNum" sz="quarter" idx="12"/>
          </p:nvPr>
        </p:nvSpPr>
        <p:spPr/>
        <p:txBody>
          <a:bodyPr/>
          <a:lstStyle/>
          <a:p>
            <a:fld id="{6E1ACCA3-1BC1-499F-96F9-A6BADD54A97D}" type="slidenum">
              <a:rPr lang="en-US" smtClean="0"/>
              <a:t>‹#›</a:t>
            </a:fld>
            <a:endParaRPr lang="en-US"/>
          </a:p>
        </p:txBody>
      </p:sp>
      <p:cxnSp>
        <p:nvCxnSpPr>
          <p:cNvPr id="8" name="Straight Connector 7">
            <a:extLst>
              <a:ext uri="{FF2B5EF4-FFF2-40B4-BE49-F238E27FC236}">
                <a16:creationId xmlns:a16="http://schemas.microsoft.com/office/drawing/2014/main" id="{52BB29D2-2B60-46A2-A7CA-DAD99013190A}"/>
              </a:ext>
            </a:extLst>
          </p:cNvPr>
          <p:cNvCxnSpPr>
            <a:cxnSpLocks/>
          </p:cNvCxnSpPr>
          <p:nvPr/>
        </p:nvCxnSpPr>
        <p:spPr>
          <a:xfrm>
            <a:off x="6138312" y="1350819"/>
            <a:ext cx="33889" cy="4826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110C47-13AD-4368-B0D8-5D0F66919AC7}"/>
              </a:ext>
            </a:extLst>
          </p:cNvPr>
          <p:cNvCxnSpPr>
            <a:cxnSpLocks/>
          </p:cNvCxnSpPr>
          <p:nvPr/>
        </p:nvCxnSpPr>
        <p:spPr>
          <a:xfrm>
            <a:off x="821256" y="1350819"/>
            <a:ext cx="33889" cy="4826145"/>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Placeholder 4">
            <a:extLst>
              <a:ext uri="{FF2B5EF4-FFF2-40B4-BE49-F238E27FC236}">
                <a16:creationId xmlns:a16="http://schemas.microsoft.com/office/drawing/2014/main" id="{489D5C2B-4186-4153-9ECB-59B6ECF89654}"/>
              </a:ext>
            </a:extLst>
          </p:cNvPr>
          <p:cNvSpPr>
            <a:spLocks noGrp="1"/>
          </p:cNvSpPr>
          <p:nvPr>
            <p:ph type="title"/>
          </p:nvPr>
        </p:nvSpPr>
        <p:spPr>
          <a:xfrm>
            <a:off x="787400" y="224569"/>
            <a:ext cx="10897280" cy="555084"/>
          </a:xfrm>
          <a:prstGeom prst="rect">
            <a:avLst/>
          </a:prstGeom>
        </p:spPr>
        <p:txBody>
          <a:bodyPr vert="horz" lIns="91440" tIns="45720" rIns="91440" bIns="45720" rtlCol="0" anchor="ctr">
            <a:noAutofit/>
          </a:bodyPr>
          <a:lstStyle>
            <a:lvl1pPr>
              <a:defRPr sz="3200"/>
            </a:lvl1pPr>
          </a:lstStyle>
          <a:p>
            <a:r>
              <a:rPr lang="en-US" dirty="0"/>
              <a:t>Click to edit Master title style</a:t>
            </a:r>
          </a:p>
        </p:txBody>
      </p:sp>
      <p:sp>
        <p:nvSpPr>
          <p:cNvPr id="9" name="Content Placeholder 8">
            <a:extLst>
              <a:ext uri="{FF2B5EF4-FFF2-40B4-BE49-F238E27FC236}">
                <a16:creationId xmlns:a16="http://schemas.microsoft.com/office/drawing/2014/main" id="{77B46D36-2E0C-453E-8E08-81F9A455B400}"/>
              </a:ext>
            </a:extLst>
          </p:cNvPr>
          <p:cNvSpPr>
            <a:spLocks noGrp="1"/>
          </p:cNvSpPr>
          <p:nvPr>
            <p:ph sz="quarter" idx="11"/>
          </p:nvPr>
        </p:nvSpPr>
        <p:spPr>
          <a:xfrm>
            <a:off x="787400" y="1371040"/>
            <a:ext cx="5232400" cy="4800600"/>
          </a:xfrm>
          <a:prstGeom prst="rect">
            <a:avLst/>
          </a:prstGeom>
        </p:spPr>
        <p:txBody>
          <a:bodyPr/>
          <a:lstStyle>
            <a:lvl2pPr marL="627063" indent="-273050">
              <a:buSzPct val="120000"/>
              <a:buFont typeface="Helvetica" panose="020B0604020202020204" pitchFamily="34" charset="0"/>
              <a:buChar char="-"/>
              <a:defRPr/>
            </a:lvl2pPr>
            <a:lvl3pPr marL="914400" indent="-228600">
              <a:buSzPct val="120000"/>
              <a:defRPr sz="2200"/>
            </a:lvl3pPr>
            <a:lvl4pPr marL="1201738" indent="-228600">
              <a:buSzPct val="120000"/>
              <a:defRPr sz="2000"/>
            </a:lvl4pPr>
            <a:lvl5pPr marL="1428750" indent="-228600">
              <a:buSzPct val="120000"/>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45B0BA8D-C852-42B4-8730-17A646CC4BAC}"/>
              </a:ext>
            </a:extLst>
          </p:cNvPr>
          <p:cNvSpPr>
            <a:spLocks noGrp="1"/>
          </p:cNvSpPr>
          <p:nvPr>
            <p:ph sz="quarter" idx="13"/>
          </p:nvPr>
        </p:nvSpPr>
        <p:spPr>
          <a:xfrm>
            <a:off x="6290713" y="1376364"/>
            <a:ext cx="5232400" cy="4800600"/>
          </a:xfrm>
          <a:prstGeom prst="rect">
            <a:avLst/>
          </a:prstGeom>
        </p:spPr>
        <p:txBody>
          <a:bodyPr/>
          <a:lstStyle>
            <a:lvl2pPr marL="627063" indent="-273050">
              <a:buSzPct val="120000"/>
              <a:buFont typeface="Helvetica" panose="020B0604020202020204" pitchFamily="34" charset="0"/>
              <a:buChar char="-"/>
              <a:defRPr/>
            </a:lvl2pPr>
            <a:lvl3pPr marL="914400" indent="-228600">
              <a:buSzPct val="120000"/>
              <a:defRPr sz="2200"/>
            </a:lvl3pPr>
            <a:lvl4pPr marL="1201738" indent="-228600">
              <a:buSzPct val="120000"/>
              <a:defRPr sz="2000"/>
            </a:lvl4pPr>
            <a:lvl5pPr marL="1428750" indent="-228600">
              <a:buSzPct val="12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5494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A29A94-F916-4458-8877-0CFD37EA7ECC}"/>
              </a:ext>
            </a:extLst>
          </p:cNvPr>
          <p:cNvSpPr>
            <a:spLocks noGrp="1"/>
          </p:cNvSpPr>
          <p:nvPr>
            <p:ph type="body" idx="1" hasCustomPrompt="1"/>
          </p:nvPr>
        </p:nvSpPr>
        <p:spPr>
          <a:xfrm>
            <a:off x="836612" y="1345623"/>
            <a:ext cx="5157787" cy="535564"/>
          </a:xfrm>
          <a:prstGeom prst="rect">
            <a:avLst/>
          </a:prstGeom>
        </p:spPr>
        <p:style>
          <a:lnRef idx="3">
            <a:schemeClr val="lt1"/>
          </a:lnRef>
          <a:fillRef idx="1">
            <a:schemeClr val="accent4"/>
          </a:fillRef>
          <a:effectRef idx="1">
            <a:schemeClr val="accent4"/>
          </a:effectRef>
          <a:fontRef idx="minor">
            <a:schemeClr val="lt1"/>
          </a:fontRef>
        </p:style>
        <p:txBody>
          <a:bodyPr anchor="b">
            <a:noAutofit/>
          </a:bodyPr>
          <a:lstStyle>
            <a:lvl1pPr marL="0" indent="0">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5" name="Text Placeholder 4">
            <a:extLst>
              <a:ext uri="{FF2B5EF4-FFF2-40B4-BE49-F238E27FC236}">
                <a16:creationId xmlns:a16="http://schemas.microsoft.com/office/drawing/2014/main" id="{032FC630-2F6E-4594-862C-5DB364F32016}"/>
              </a:ext>
            </a:extLst>
          </p:cNvPr>
          <p:cNvSpPr>
            <a:spLocks noGrp="1"/>
          </p:cNvSpPr>
          <p:nvPr>
            <p:ph type="body" sz="quarter" idx="3" hasCustomPrompt="1"/>
          </p:nvPr>
        </p:nvSpPr>
        <p:spPr>
          <a:xfrm>
            <a:off x="6197605" y="1345623"/>
            <a:ext cx="5183188" cy="535564"/>
          </a:xfrm>
          <a:prstGeom prst="rect">
            <a:avLst/>
          </a:prstGeom>
        </p:spPr>
        <p:style>
          <a:lnRef idx="3">
            <a:schemeClr val="lt1"/>
          </a:lnRef>
          <a:fillRef idx="1">
            <a:schemeClr val="accent4"/>
          </a:fillRef>
          <a:effectRef idx="1">
            <a:schemeClr val="accent4"/>
          </a:effectRef>
          <a:fontRef idx="minor">
            <a:schemeClr val="lt1"/>
          </a:fontRef>
        </p:style>
        <p:txBody>
          <a:bodyPr anchor="b">
            <a:noAutofit/>
          </a:bodyPr>
          <a:lstStyle>
            <a:lvl1pPr marL="0" indent="0">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9" name="Slide Number Placeholder 8">
            <a:extLst>
              <a:ext uri="{FF2B5EF4-FFF2-40B4-BE49-F238E27FC236}">
                <a16:creationId xmlns:a16="http://schemas.microsoft.com/office/drawing/2014/main" id="{676D698C-9DEA-4404-A69A-46C7D8D91D13}"/>
              </a:ext>
            </a:extLst>
          </p:cNvPr>
          <p:cNvSpPr>
            <a:spLocks noGrp="1"/>
          </p:cNvSpPr>
          <p:nvPr>
            <p:ph type="sldNum" sz="quarter" idx="12"/>
          </p:nvPr>
        </p:nvSpPr>
        <p:spPr/>
        <p:txBody>
          <a:bodyPr/>
          <a:lstStyle/>
          <a:p>
            <a:fld id="{6E1ACCA3-1BC1-499F-96F9-A6BADD54A97D}" type="slidenum">
              <a:rPr lang="en-US" smtClean="0"/>
              <a:t>‹#›</a:t>
            </a:fld>
            <a:endParaRPr lang="en-US"/>
          </a:p>
        </p:txBody>
      </p:sp>
      <p:sp>
        <p:nvSpPr>
          <p:cNvPr id="10" name="Title Placeholder 4">
            <a:extLst>
              <a:ext uri="{FF2B5EF4-FFF2-40B4-BE49-F238E27FC236}">
                <a16:creationId xmlns:a16="http://schemas.microsoft.com/office/drawing/2014/main" id="{ED38E4B5-15F9-40EB-9F3B-6FE15A51C98B}"/>
              </a:ext>
            </a:extLst>
          </p:cNvPr>
          <p:cNvSpPr>
            <a:spLocks noGrp="1"/>
          </p:cNvSpPr>
          <p:nvPr>
            <p:ph type="title"/>
          </p:nvPr>
        </p:nvSpPr>
        <p:spPr>
          <a:xfrm>
            <a:off x="787400" y="224569"/>
            <a:ext cx="10897280" cy="555084"/>
          </a:xfrm>
          <a:prstGeom prst="rect">
            <a:avLst/>
          </a:prstGeom>
        </p:spPr>
        <p:txBody>
          <a:bodyPr vert="horz" lIns="91440" tIns="45720" rIns="91440" bIns="45720" rtlCol="0" anchor="ctr">
            <a:noAutofit/>
          </a:bodyPr>
          <a:lstStyle>
            <a:lvl1pPr>
              <a:defRPr sz="3200"/>
            </a:lvl1pPr>
          </a:lstStyle>
          <a:p>
            <a:r>
              <a:rPr lang="en-US"/>
              <a:t>Click to edit Master title style</a:t>
            </a:r>
            <a:endParaRPr lang="en-US" dirty="0"/>
          </a:p>
        </p:txBody>
      </p:sp>
      <p:sp>
        <p:nvSpPr>
          <p:cNvPr id="8" name="Content Placeholder 8">
            <a:extLst>
              <a:ext uri="{FF2B5EF4-FFF2-40B4-BE49-F238E27FC236}">
                <a16:creationId xmlns:a16="http://schemas.microsoft.com/office/drawing/2014/main" id="{98F3690A-AE3C-45B8-866E-15129170E86C}"/>
              </a:ext>
            </a:extLst>
          </p:cNvPr>
          <p:cNvSpPr>
            <a:spLocks noGrp="1"/>
          </p:cNvSpPr>
          <p:nvPr>
            <p:ph sz="quarter" idx="11"/>
          </p:nvPr>
        </p:nvSpPr>
        <p:spPr>
          <a:xfrm>
            <a:off x="786602" y="1998005"/>
            <a:ext cx="5232400" cy="4199404"/>
          </a:xfrm>
          <a:prstGeom prst="rect">
            <a:avLst/>
          </a:prstGeom>
        </p:spPr>
        <p:txBody>
          <a:bodyPr/>
          <a:lstStyle>
            <a:lvl1pPr>
              <a:defRPr sz="2400"/>
            </a:lvl1pPr>
            <a:lvl2pPr marL="627063" indent="-273050">
              <a:buSzPct val="120000"/>
              <a:buFont typeface="Helvetica" panose="020B0604020202020204" pitchFamily="34" charset="0"/>
              <a:buChar char="-"/>
              <a:defRPr sz="2200"/>
            </a:lvl2pPr>
            <a:lvl3pPr marL="914400" indent="-228600">
              <a:buSzPct val="120000"/>
              <a:defRPr sz="2000"/>
            </a:lvl3pPr>
            <a:lvl4pPr marL="1201738" indent="-228600">
              <a:buSzPct val="120000"/>
              <a:defRPr sz="1800"/>
            </a:lvl4pPr>
            <a:lvl5pPr marL="1428750" indent="-228600">
              <a:buSzPct val="12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a:extLst>
              <a:ext uri="{FF2B5EF4-FFF2-40B4-BE49-F238E27FC236}">
                <a16:creationId xmlns:a16="http://schemas.microsoft.com/office/drawing/2014/main" id="{0EB871CA-47A5-4BBF-9990-ADA3D7DA319B}"/>
              </a:ext>
            </a:extLst>
          </p:cNvPr>
          <p:cNvSpPr>
            <a:spLocks noGrp="1"/>
          </p:cNvSpPr>
          <p:nvPr>
            <p:ph sz="quarter" idx="13"/>
          </p:nvPr>
        </p:nvSpPr>
        <p:spPr>
          <a:xfrm>
            <a:off x="6172999" y="1998005"/>
            <a:ext cx="5232400" cy="4199404"/>
          </a:xfrm>
          <a:prstGeom prst="rect">
            <a:avLst/>
          </a:prstGeom>
        </p:spPr>
        <p:txBody>
          <a:bodyPr/>
          <a:lstStyle>
            <a:lvl1pPr>
              <a:defRPr sz="2400"/>
            </a:lvl1pPr>
            <a:lvl2pPr marL="627063" indent="-273050">
              <a:buSzPct val="120000"/>
              <a:buFont typeface="Helvetica" panose="020B0604020202020204" pitchFamily="34" charset="0"/>
              <a:buChar char="-"/>
              <a:defRPr sz="2000"/>
            </a:lvl2pPr>
            <a:lvl3pPr marL="914400" indent="-228600">
              <a:buSzPct val="120000"/>
              <a:defRPr sz="2000"/>
            </a:lvl3pPr>
            <a:lvl4pPr marL="1201738" indent="-228600">
              <a:buSzPct val="120000"/>
              <a:defRPr sz="1800"/>
            </a:lvl4pPr>
            <a:lvl5pPr marL="1428750" indent="-228600">
              <a:buSzPct val="12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2222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 Sideba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rgbClr val="FFFFFF"/>
                </a:solidFill>
              </a:defRPr>
            </a:lvl1pPr>
          </a:lstStyle>
          <a:p>
            <a:fld id="{6E1ACCA3-1BC1-499F-96F9-A6BADD54A97D}" type="slidenum">
              <a:rPr lang="en-US" smtClean="0"/>
              <a:t>‹#›</a:t>
            </a:fld>
            <a:endParaRPr lang="en-US"/>
          </a:p>
        </p:txBody>
      </p:sp>
      <p:sp>
        <p:nvSpPr>
          <p:cNvPr id="3" name="Text Placeholder 2"/>
          <p:cNvSpPr>
            <a:spLocks noGrp="1"/>
          </p:cNvSpPr>
          <p:nvPr>
            <p:ph type="body" idx="2"/>
          </p:nvPr>
        </p:nvSpPr>
        <p:spPr>
          <a:xfrm>
            <a:off x="812800" y="1371600"/>
            <a:ext cx="2133600" cy="4724400"/>
          </a:xfrm>
          <a:prstGeom prst="rect">
            <a:avLst/>
          </a:prstGeom>
          <a:solidFill>
            <a:schemeClr val="bg1">
              <a:lumMod val="95000"/>
            </a:schemeClr>
          </a:solidFill>
          <a:ln w="57150" cap="sq" cmpd="dbl" algn="ctr">
            <a:solidFill>
              <a:schemeClr val="tx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normAutofit/>
          </a:bodyPr>
          <a:lstStyle>
            <a:lvl1pPr marL="0" indent="0">
              <a:spcAft>
                <a:spcPts val="1000"/>
              </a:spcAft>
              <a:buNone/>
              <a:defRPr sz="2000" i="0">
                <a:solidFill>
                  <a:schemeClr val="tx1"/>
                </a:solidFill>
                <a:latin typeface="Helvetica"/>
                <a:cs typeface="Helvetica"/>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0" name="Title Placeholder 4">
            <a:extLst>
              <a:ext uri="{FF2B5EF4-FFF2-40B4-BE49-F238E27FC236}">
                <a16:creationId xmlns:a16="http://schemas.microsoft.com/office/drawing/2014/main" id="{8C9D1331-076E-4A1E-AEC7-C6D1FFBE7F26}"/>
              </a:ext>
            </a:extLst>
          </p:cNvPr>
          <p:cNvSpPr>
            <a:spLocks noGrp="1"/>
          </p:cNvSpPr>
          <p:nvPr>
            <p:ph type="title"/>
          </p:nvPr>
        </p:nvSpPr>
        <p:spPr>
          <a:xfrm>
            <a:off x="787400" y="224569"/>
            <a:ext cx="10897280" cy="555084"/>
          </a:xfrm>
          <a:prstGeom prst="rect">
            <a:avLst/>
          </a:prstGeom>
        </p:spPr>
        <p:txBody>
          <a:bodyPr vert="horz" lIns="91440" tIns="45720" rIns="91440" bIns="45720" rtlCol="0" anchor="ctr">
            <a:noAutofit/>
          </a:bodyPr>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3831732B-3B4A-4114-9D02-2340024C2BAE}"/>
              </a:ext>
            </a:extLst>
          </p:cNvPr>
          <p:cNvSpPr>
            <a:spLocks noGrp="1"/>
          </p:cNvSpPr>
          <p:nvPr>
            <p:ph type="body" sz="half" idx="13"/>
          </p:nvPr>
        </p:nvSpPr>
        <p:spPr>
          <a:xfrm>
            <a:off x="839789" y="2639290"/>
            <a:ext cx="2106612" cy="3456710"/>
          </a:xfrm>
          <a:prstGeom prst="rect">
            <a:avLst/>
          </a:prstGeo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Content Placeholder 8">
            <a:extLst>
              <a:ext uri="{FF2B5EF4-FFF2-40B4-BE49-F238E27FC236}">
                <a16:creationId xmlns:a16="http://schemas.microsoft.com/office/drawing/2014/main" id="{9067DE56-26C4-45F4-A6ED-D26A8C361D70}"/>
              </a:ext>
            </a:extLst>
          </p:cNvPr>
          <p:cNvSpPr>
            <a:spLocks noGrp="1"/>
          </p:cNvSpPr>
          <p:nvPr>
            <p:ph sz="quarter" idx="11"/>
          </p:nvPr>
        </p:nvSpPr>
        <p:spPr>
          <a:xfrm>
            <a:off x="3146612" y="1362075"/>
            <a:ext cx="8537388" cy="4800600"/>
          </a:xfrm>
          <a:prstGeom prst="rect">
            <a:avLst/>
          </a:prstGeom>
        </p:spPr>
        <p:txBody>
          <a:bodyPr/>
          <a:lstStyle>
            <a:lvl2pPr marL="627063" indent="-273050">
              <a:buSzPct val="120000"/>
              <a:buFont typeface="Helvetica" panose="020B0604020202020204" pitchFamily="34" charset="0"/>
              <a:buChar char="-"/>
              <a:defRPr/>
            </a:lvl2pPr>
            <a:lvl3pPr marL="914400" indent="-228600">
              <a:buSzPct val="120000"/>
              <a:defRPr sz="2200"/>
            </a:lvl3pPr>
            <a:lvl4pPr marL="1201738" indent="-228600">
              <a:buSzPct val="120000"/>
              <a:defRPr sz="2000"/>
            </a:lvl4pPr>
            <a:lvl5pPr marL="1428750" indent="-228600">
              <a:buSzPct val="120000"/>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381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CFBD95-3478-44A2-8476-19754F60F84A}"/>
              </a:ext>
            </a:extLst>
          </p:cNvPr>
          <p:cNvSpPr/>
          <p:nvPr/>
        </p:nvSpPr>
        <p:spPr>
          <a:xfrm>
            <a:off x="0" y="886691"/>
            <a:ext cx="12192000" cy="401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Tree>
    <p:extLst>
      <p:ext uri="{BB962C8B-B14F-4D97-AF65-F5344CB8AC3E}">
        <p14:creationId xmlns:p14="http://schemas.microsoft.com/office/powerpoint/2010/main" val="307363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4423D6-1DE2-4D64-ABBD-DCC0FA638FC1}"/>
              </a:ext>
            </a:extLst>
          </p:cNvPr>
          <p:cNvSpPr/>
          <p:nvPr/>
        </p:nvSpPr>
        <p:spPr>
          <a:xfrm>
            <a:off x="0" y="6261197"/>
            <a:ext cx="12192000" cy="5968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7" name="Rectangle 6"/>
          <p:cNvSpPr/>
          <p:nvPr/>
        </p:nvSpPr>
        <p:spPr bwMode="white">
          <a:xfrm>
            <a:off x="0" y="9296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8" name="Rectangle 7"/>
          <p:cNvSpPr/>
          <p:nvPr/>
        </p:nvSpPr>
        <p:spPr>
          <a:xfrm>
            <a:off x="0" y="985520"/>
            <a:ext cx="711200" cy="228600"/>
          </a:xfrm>
          <a:prstGeom prst="rect">
            <a:avLst/>
          </a:prstGeom>
          <a:solidFill>
            <a:srgbClr val="DAB82E"/>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9" name="Rectangle 8"/>
          <p:cNvSpPr/>
          <p:nvPr/>
        </p:nvSpPr>
        <p:spPr>
          <a:xfrm>
            <a:off x="787400" y="985520"/>
            <a:ext cx="11404600" cy="228600"/>
          </a:xfrm>
          <a:prstGeom prst="rect">
            <a:avLst/>
          </a:prstGeom>
          <a:solidFill>
            <a:schemeClr val="tx1">
              <a:lumMod val="85000"/>
              <a:lumOff val="1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23" name="Slide Number Placeholder 22"/>
          <p:cNvSpPr>
            <a:spLocks noGrp="1"/>
          </p:cNvSpPr>
          <p:nvPr>
            <p:ph type="sldNum" sz="quarter" idx="4"/>
          </p:nvPr>
        </p:nvSpPr>
        <p:spPr>
          <a:xfrm>
            <a:off x="0" y="984509"/>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D09CC9D-6C75-4E5E-A4E2-AE33286E599E}" type="slidenum">
              <a:rPr lang="en-US" smtClean="0"/>
              <a:pPr/>
              <a:t>‹#›</a:t>
            </a:fld>
            <a:endParaRPr lang="en-US" dirty="0"/>
          </a:p>
        </p:txBody>
      </p:sp>
      <p:sp>
        <p:nvSpPr>
          <p:cNvPr id="11" name="Footer Placeholder 2"/>
          <p:cNvSpPr txBox="1">
            <a:spLocks/>
          </p:cNvSpPr>
          <p:nvPr/>
        </p:nvSpPr>
        <p:spPr>
          <a:xfrm>
            <a:off x="665806" y="6491961"/>
            <a:ext cx="4483947" cy="201234"/>
          </a:xfrm>
          <a:prstGeom prst="rect">
            <a:avLst/>
          </a:prstGeom>
        </p:spPr>
        <p:txBody>
          <a:bodyPr vert="horz" anchor="ctr"/>
          <a:lstStyle>
            <a:defPPr>
              <a:defRPr lang="en-US"/>
            </a:defPPr>
            <a:lvl1pPr marL="0" algn="l" defTabSz="914400" rtl="0" eaLnBrk="1" latinLnBrk="0" hangingPunct="1">
              <a:defRPr kumimoji="0" sz="8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A6A6A6"/>
                </a:solidFill>
                <a:effectLst/>
                <a:uLnTx/>
                <a:uFillTx/>
                <a:latin typeface="Arial"/>
                <a:ea typeface="+mn-ea"/>
                <a:cs typeface="Arial"/>
              </a:rPr>
              <a:t>Copyright © GoldSpring Consulting LLC, 2021.  All rights reserved.</a:t>
            </a:r>
          </a:p>
        </p:txBody>
      </p:sp>
      <p:sp>
        <p:nvSpPr>
          <p:cNvPr id="5" name="Title Placeholder 4">
            <a:extLst>
              <a:ext uri="{FF2B5EF4-FFF2-40B4-BE49-F238E27FC236}">
                <a16:creationId xmlns:a16="http://schemas.microsoft.com/office/drawing/2014/main" id="{EAB9AAEE-94FA-4486-B3A1-B22324B76BB3}"/>
              </a:ext>
            </a:extLst>
          </p:cNvPr>
          <p:cNvSpPr>
            <a:spLocks noGrp="1"/>
          </p:cNvSpPr>
          <p:nvPr>
            <p:ph type="title"/>
          </p:nvPr>
        </p:nvSpPr>
        <p:spPr>
          <a:xfrm>
            <a:off x="787400" y="224569"/>
            <a:ext cx="10897280" cy="555084"/>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4" name="Graphic 3">
            <a:extLst>
              <a:ext uri="{FF2B5EF4-FFF2-40B4-BE49-F238E27FC236}">
                <a16:creationId xmlns:a16="http://schemas.microsoft.com/office/drawing/2014/main" id="{02B0DA8E-6F64-4D21-9A43-DC318C3E782B}"/>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99506" y="6321720"/>
            <a:ext cx="1628775" cy="371475"/>
          </a:xfrm>
          <a:prstGeom prst="rect">
            <a:avLst/>
          </a:prstGeom>
        </p:spPr>
      </p:pic>
    </p:spTree>
    <p:extLst>
      <p:ext uri="{BB962C8B-B14F-4D97-AF65-F5344CB8AC3E}">
        <p14:creationId xmlns:p14="http://schemas.microsoft.com/office/powerpoint/2010/main" val="263512019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l" rtl="0" eaLnBrk="1" latinLnBrk="0" hangingPunct="1">
        <a:spcBef>
          <a:spcPct val="0"/>
        </a:spcBef>
        <a:buNone/>
        <a:defRPr kumimoji="0" sz="3200" b="0" kern="1200">
          <a:solidFill>
            <a:schemeClr val="tx1"/>
          </a:solidFill>
          <a:latin typeface="Helvetica"/>
          <a:ea typeface="+mj-ea"/>
          <a:cs typeface="Helvetica"/>
        </a:defRPr>
      </a:lvl1pPr>
    </p:titleStyle>
    <p:bodyStyle>
      <a:lvl1pPr marL="288925" indent="-288925" algn="l" rtl="0" eaLnBrk="1" latinLnBrk="0" hangingPunct="1">
        <a:spcBef>
          <a:spcPts val="700"/>
        </a:spcBef>
        <a:buClr>
          <a:srgbClr val="DAB82E"/>
        </a:buClr>
        <a:buSzPct val="120000"/>
        <a:buFont typeface="Arial" panose="020B0604020202020204" pitchFamily="34" charset="0"/>
        <a:buChar char="•"/>
        <a:defRPr kumimoji="0" sz="2800" kern="1200">
          <a:solidFill>
            <a:schemeClr val="tx1"/>
          </a:solidFill>
          <a:latin typeface="Helvetica"/>
          <a:ea typeface="+mn-ea"/>
          <a:cs typeface="Helvetica"/>
        </a:defRPr>
      </a:lvl1pPr>
      <a:lvl2pPr marL="273050" indent="-273050" algn="l" rtl="0" eaLnBrk="1" latinLnBrk="0" hangingPunct="1">
        <a:spcBef>
          <a:spcPts val="550"/>
        </a:spcBef>
        <a:buClr>
          <a:srgbClr val="DAB82E"/>
        </a:buClr>
        <a:buSzPct val="70000"/>
        <a:buFont typeface="Arial"/>
        <a:buChar char="•"/>
        <a:defRPr kumimoji="0" sz="2400" kern="1200">
          <a:solidFill>
            <a:schemeClr val="tx1"/>
          </a:solidFill>
          <a:latin typeface="Helvetica"/>
          <a:ea typeface="+mn-ea"/>
          <a:cs typeface="Helvetica"/>
        </a:defRPr>
      </a:lvl2pPr>
      <a:lvl3pPr marL="571500" indent="-228600" algn="l" rtl="0" eaLnBrk="1" latinLnBrk="0" hangingPunct="1">
        <a:spcBef>
          <a:spcPts val="500"/>
        </a:spcBef>
        <a:buClr>
          <a:srgbClr val="DAB82E"/>
        </a:buClr>
        <a:buSzPct val="120000"/>
        <a:buFontTx/>
        <a:buChar char="-"/>
        <a:defRPr kumimoji="0" sz="2400" kern="1200">
          <a:solidFill>
            <a:schemeClr val="tx1"/>
          </a:solidFill>
          <a:latin typeface="Helvetica"/>
          <a:ea typeface="+mn-ea"/>
          <a:cs typeface="Helvetica"/>
        </a:defRPr>
      </a:lvl3pPr>
      <a:lvl4pPr marL="858838" indent="-228600" algn="l" rtl="0" eaLnBrk="1" latinLnBrk="0" hangingPunct="1">
        <a:spcBef>
          <a:spcPts val="400"/>
        </a:spcBef>
        <a:buClr>
          <a:srgbClr val="DAB82E"/>
        </a:buClr>
        <a:buSzPct val="120000"/>
        <a:buFontTx/>
        <a:buChar char="-"/>
        <a:defRPr kumimoji="0" sz="2200" kern="1200">
          <a:solidFill>
            <a:schemeClr val="tx1"/>
          </a:solidFill>
          <a:latin typeface="Helvetica"/>
          <a:ea typeface="+mn-ea"/>
          <a:cs typeface="Helvetica"/>
        </a:defRPr>
      </a:lvl4pPr>
      <a:lvl5pPr marL="1141413" indent="-228600" algn="l" rtl="0" eaLnBrk="1" latinLnBrk="0" hangingPunct="1">
        <a:spcBef>
          <a:spcPts val="400"/>
        </a:spcBef>
        <a:buClr>
          <a:srgbClr val="DAB82E"/>
        </a:buClr>
        <a:buSzPct val="120000"/>
        <a:buFontTx/>
        <a:buChar char="-"/>
        <a:defRPr kumimoji="0" sz="2000" kern="1200">
          <a:solidFill>
            <a:schemeClr val="tx1"/>
          </a:solidFill>
          <a:latin typeface="Helvetica"/>
          <a:ea typeface="+mn-ea"/>
          <a:cs typeface="Helvetica"/>
        </a:defRPr>
      </a:lvl5pPr>
      <a:lvl6pPr marL="1431925" indent="-228600" algn="l" rtl="0" eaLnBrk="1" latinLnBrk="0" hangingPunct="1">
        <a:spcBef>
          <a:spcPct val="20000"/>
        </a:spcBef>
        <a:buClr>
          <a:schemeClr val="accent1"/>
        </a:buClr>
        <a:buSzPct val="120000"/>
        <a:buFontTx/>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body" idx="1"/>
          </p:nvPr>
        </p:nvSpPr>
        <p:spPr>
          <a:xfrm>
            <a:off x="831851" y="4814066"/>
            <a:ext cx="10479007" cy="4857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400"/>
              <a:buNone/>
            </a:pPr>
            <a:r>
              <a:rPr lang="en-US"/>
              <a:t>Quarterly Meeting – August 2021</a:t>
            </a:r>
            <a:endParaRPr/>
          </a:p>
        </p:txBody>
      </p:sp>
      <p:sp>
        <p:nvSpPr>
          <p:cNvPr id="84" name="Google Shape;84;p1"/>
          <p:cNvSpPr txBox="1">
            <a:spLocks noGrp="1"/>
          </p:cNvSpPr>
          <p:nvPr>
            <p:ph type="title"/>
          </p:nvPr>
        </p:nvSpPr>
        <p:spPr>
          <a:xfrm>
            <a:off x="831851" y="3986607"/>
            <a:ext cx="10515600" cy="752476"/>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lt1"/>
              </a:buClr>
              <a:buSzPts val="2800"/>
              <a:buFont typeface="Helvetica Neue"/>
              <a:buNone/>
            </a:pPr>
            <a:r>
              <a:rPr lang="en-US"/>
              <a:t>Leadership Exchange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1"/>
              </a:buClr>
              <a:buSzPts val="3200"/>
              <a:buFont typeface="Helvetica Neue"/>
              <a:buNone/>
            </a:pPr>
            <a:r>
              <a:rPr lang="en-US" b="1">
                <a:solidFill>
                  <a:schemeClr val="accent1"/>
                </a:solidFill>
              </a:rPr>
              <a:t>Air: </a:t>
            </a:r>
            <a:r>
              <a:rPr lang="en-US"/>
              <a:t>Recent Happenings &amp; What to Watch</a:t>
            </a:r>
            <a:endParaRPr/>
          </a:p>
        </p:txBody>
      </p:sp>
      <p:sp>
        <p:nvSpPr>
          <p:cNvPr id="4" name="Text Placeholder 3">
            <a:extLst>
              <a:ext uri="{FF2B5EF4-FFF2-40B4-BE49-F238E27FC236}">
                <a16:creationId xmlns:a16="http://schemas.microsoft.com/office/drawing/2014/main" id="{9F59384D-5434-4A56-BA97-276937E4D39F}"/>
              </a:ext>
            </a:extLst>
          </p:cNvPr>
          <p:cNvSpPr>
            <a:spLocks noGrp="1"/>
          </p:cNvSpPr>
          <p:nvPr>
            <p:ph type="body" idx="1"/>
          </p:nvPr>
        </p:nvSpPr>
        <p:spPr>
          <a:xfrm>
            <a:off x="787401" y="1362075"/>
            <a:ext cx="7367136" cy="4800600"/>
          </a:xfrm>
        </p:spPr>
        <p:txBody>
          <a:bodyPr/>
          <a:lstStyle/>
          <a:p>
            <a:r>
              <a:rPr lang="en-US" sz="2000" dirty="0"/>
              <a:t>Virgin Australia: Restructured airline, different pricing model. Ceased partnerships with SQ, DL</a:t>
            </a:r>
          </a:p>
          <a:p>
            <a:endParaRPr lang="en-US" sz="600" dirty="0"/>
          </a:p>
          <a:p>
            <a:r>
              <a:rPr lang="en-US" sz="2000" dirty="0"/>
              <a:t>AA: Relationships with Jet Blue, Alaska and </a:t>
            </a:r>
            <a:r>
              <a:rPr lang="en-US" sz="2000" dirty="0" err="1"/>
              <a:t>JetSmart</a:t>
            </a:r>
            <a:endParaRPr lang="en-US" sz="2000" dirty="0"/>
          </a:p>
          <a:p>
            <a:endParaRPr lang="en-US" sz="600" dirty="0"/>
          </a:p>
          <a:p>
            <a:r>
              <a:rPr lang="en-US" sz="2000" dirty="0"/>
              <a:t>Latin America: Highly stressed region with many of the key airlines having ceased operations at times during Covid</a:t>
            </a:r>
          </a:p>
          <a:p>
            <a:endParaRPr lang="en-US" sz="600" dirty="0"/>
          </a:p>
          <a:p>
            <a:r>
              <a:rPr lang="en-US" sz="2000" dirty="0"/>
              <a:t>US downgrades Mexico safety rating. Same level as Thai Airlines and Malaysian</a:t>
            </a:r>
          </a:p>
          <a:p>
            <a:endParaRPr lang="en-US" sz="600" dirty="0"/>
          </a:p>
          <a:p>
            <a:r>
              <a:rPr lang="en-US" sz="2000" dirty="0"/>
              <a:t>Increased focus on sustainability reporting</a:t>
            </a:r>
          </a:p>
          <a:p>
            <a:endParaRPr lang="en-US" sz="600" dirty="0"/>
          </a:p>
          <a:p>
            <a:r>
              <a:rPr lang="en-US" sz="2000" dirty="0"/>
              <a:t>Recent sourcing has produced positive results and airlines have still been prepared to use 2019 data for RFPs</a:t>
            </a:r>
          </a:p>
          <a:p>
            <a:endParaRPr lang="en-US" dirty="0"/>
          </a:p>
        </p:txBody>
      </p:sp>
      <p:pic>
        <p:nvPicPr>
          <p:cNvPr id="12" name="Picture 11" descr="A picture containing yellow, weapon&#10;&#10;Description automatically generated">
            <a:extLst>
              <a:ext uri="{FF2B5EF4-FFF2-40B4-BE49-F238E27FC236}">
                <a16:creationId xmlns:a16="http://schemas.microsoft.com/office/drawing/2014/main" id="{4FA12206-FEE8-4C40-B2EB-C8E14255F33F}"/>
              </a:ext>
            </a:extLst>
          </p:cNvPr>
          <p:cNvPicPr>
            <a:picLocks noChangeAspect="1"/>
          </p:cNvPicPr>
          <p:nvPr/>
        </p:nvPicPr>
        <p:blipFill rotWithShape="1">
          <a:blip r:embed="rId3"/>
          <a:srcRect b="819"/>
          <a:stretch/>
        </p:blipFill>
        <p:spPr>
          <a:xfrm>
            <a:off x="8611737" y="1207826"/>
            <a:ext cx="3580263" cy="50769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e9b94c97dc_0_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1"/>
              </a:buClr>
              <a:buSzPts val="3200"/>
              <a:buFont typeface="Helvetica Neue"/>
              <a:buNone/>
            </a:pPr>
            <a:r>
              <a:rPr lang="en-US" b="1" dirty="0">
                <a:solidFill>
                  <a:schemeClr val="accent1"/>
                </a:solidFill>
              </a:rPr>
              <a:t>Air: </a:t>
            </a:r>
            <a:r>
              <a:rPr lang="en-US" dirty="0"/>
              <a:t>Sustainability</a:t>
            </a:r>
          </a:p>
        </p:txBody>
      </p:sp>
      <p:sp>
        <p:nvSpPr>
          <p:cNvPr id="2" name="Text Placeholder 1">
            <a:extLst>
              <a:ext uri="{FF2B5EF4-FFF2-40B4-BE49-F238E27FC236}">
                <a16:creationId xmlns:a16="http://schemas.microsoft.com/office/drawing/2014/main" id="{65095AD3-3AE9-41EB-B6CF-49C785095269}"/>
              </a:ext>
            </a:extLst>
          </p:cNvPr>
          <p:cNvSpPr>
            <a:spLocks noGrp="1"/>
          </p:cNvSpPr>
          <p:nvPr>
            <p:ph type="body" idx="1"/>
          </p:nvPr>
        </p:nvSpPr>
        <p:spPr/>
        <p:txBody>
          <a:bodyPr/>
          <a:lstStyle/>
          <a:p>
            <a:pPr marL="15240" indent="0">
              <a:buNone/>
            </a:pPr>
            <a:r>
              <a:rPr lang="en-US" dirty="0"/>
              <a:t>System Developments</a:t>
            </a:r>
          </a:p>
          <a:p>
            <a:pPr marL="15240" indent="0">
              <a:buNone/>
            </a:pPr>
            <a:endParaRPr lang="en-US" dirty="0"/>
          </a:p>
          <a:p>
            <a:r>
              <a:rPr lang="en-US" sz="2400" dirty="0"/>
              <a:t>Electric Airplanes</a:t>
            </a:r>
          </a:p>
          <a:p>
            <a:r>
              <a:rPr lang="en-US" sz="2400" dirty="0"/>
              <a:t>Carbon Neutral date</a:t>
            </a:r>
          </a:p>
          <a:p>
            <a:r>
              <a:rPr lang="en-US" sz="2400" dirty="0"/>
              <a:t>Renewable Energy</a:t>
            </a:r>
          </a:p>
          <a:p>
            <a:pPr lvl="1"/>
            <a:r>
              <a:rPr lang="en-US" sz="2000" dirty="0"/>
              <a:t>Bio Fuels, Solar, Wind, Credits</a:t>
            </a:r>
          </a:p>
          <a:p>
            <a:pPr lvl="1"/>
            <a:r>
              <a:rPr lang="en-US" sz="2000" dirty="0"/>
              <a:t>CO2 per passenger</a:t>
            </a:r>
          </a:p>
          <a:p>
            <a:r>
              <a:rPr lang="en-US" sz="2400" dirty="0"/>
              <a:t>Offset Efforts</a:t>
            </a:r>
          </a:p>
          <a:p>
            <a:endParaRPr lang="en-US" dirty="0"/>
          </a:p>
        </p:txBody>
      </p:sp>
      <p:sp>
        <p:nvSpPr>
          <p:cNvPr id="3" name="Text Placeholder 2">
            <a:extLst>
              <a:ext uri="{FF2B5EF4-FFF2-40B4-BE49-F238E27FC236}">
                <a16:creationId xmlns:a16="http://schemas.microsoft.com/office/drawing/2014/main" id="{F0D31FB9-3867-477A-86EC-58EEDD6AA1F1}"/>
              </a:ext>
            </a:extLst>
          </p:cNvPr>
          <p:cNvSpPr>
            <a:spLocks noGrp="1"/>
          </p:cNvSpPr>
          <p:nvPr>
            <p:ph type="body" idx="2"/>
          </p:nvPr>
        </p:nvSpPr>
        <p:spPr>
          <a:xfrm>
            <a:off x="6290712" y="1376364"/>
            <a:ext cx="5901287" cy="4800600"/>
          </a:xfrm>
        </p:spPr>
        <p:txBody>
          <a:bodyPr/>
          <a:lstStyle/>
          <a:p>
            <a:pPr marL="15240" indent="0">
              <a:buNone/>
            </a:pPr>
            <a:r>
              <a:rPr lang="en-US" dirty="0"/>
              <a:t>Policy Developments</a:t>
            </a:r>
          </a:p>
          <a:p>
            <a:pPr marL="15240" indent="0">
              <a:buNone/>
            </a:pPr>
            <a:endParaRPr lang="en-US" dirty="0"/>
          </a:p>
          <a:p>
            <a:r>
              <a:rPr lang="en-US" sz="2400" dirty="0"/>
              <a:t>Aircraft type</a:t>
            </a:r>
          </a:p>
          <a:p>
            <a:r>
              <a:rPr lang="en-US" sz="2400" dirty="0"/>
              <a:t>Alternatives: Rail / Teleconferencing</a:t>
            </a:r>
          </a:p>
          <a:p>
            <a:r>
              <a:rPr lang="en-US" sz="2400" dirty="0"/>
              <a:t>Direct Flights Versus Connections</a:t>
            </a:r>
          </a:p>
          <a:p>
            <a:r>
              <a:rPr lang="en-US" sz="2400" dirty="0"/>
              <a:t>Class of Service</a:t>
            </a:r>
          </a:p>
        </p:txBody>
      </p:sp>
      <p:cxnSp>
        <p:nvCxnSpPr>
          <p:cNvPr id="5" name="Straight Connector 4">
            <a:extLst>
              <a:ext uri="{FF2B5EF4-FFF2-40B4-BE49-F238E27FC236}">
                <a16:creationId xmlns:a16="http://schemas.microsoft.com/office/drawing/2014/main" id="{50EDDA86-6EDE-4F9E-899A-8B0879258DB4}"/>
              </a:ext>
            </a:extLst>
          </p:cNvPr>
          <p:cNvCxnSpPr>
            <a:cxnSpLocks/>
          </p:cNvCxnSpPr>
          <p:nvPr/>
        </p:nvCxnSpPr>
        <p:spPr>
          <a:xfrm>
            <a:off x="906585" y="2016369"/>
            <a:ext cx="364196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F7C159-093F-452C-9E94-2189BDE9D12C}"/>
              </a:ext>
            </a:extLst>
          </p:cNvPr>
          <p:cNvCxnSpPr>
            <a:cxnSpLocks/>
          </p:cNvCxnSpPr>
          <p:nvPr/>
        </p:nvCxnSpPr>
        <p:spPr>
          <a:xfrm>
            <a:off x="906585" y="2246923"/>
            <a:ext cx="364978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31FF849-1DF0-4056-8353-AA33684509F4}"/>
              </a:ext>
            </a:extLst>
          </p:cNvPr>
          <p:cNvCxnSpPr>
            <a:cxnSpLocks/>
          </p:cNvCxnSpPr>
          <p:nvPr/>
        </p:nvCxnSpPr>
        <p:spPr>
          <a:xfrm>
            <a:off x="6412523" y="2016369"/>
            <a:ext cx="351692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B6D0180-2E28-4C95-85C0-FBD8F8FD6938}"/>
              </a:ext>
            </a:extLst>
          </p:cNvPr>
          <p:cNvCxnSpPr>
            <a:cxnSpLocks/>
          </p:cNvCxnSpPr>
          <p:nvPr/>
        </p:nvCxnSpPr>
        <p:spPr>
          <a:xfrm>
            <a:off x="6412523" y="2246923"/>
            <a:ext cx="3516923"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787400" y="224569"/>
            <a:ext cx="10897280" cy="55508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Helvetica Neue"/>
              <a:buNone/>
            </a:pPr>
            <a:r>
              <a:rPr lang="en-US" dirty="0">
                <a:latin typeface="Arial"/>
                <a:ea typeface="Arial"/>
                <a:cs typeface="Arial"/>
                <a:sym typeface="Arial"/>
              </a:rPr>
              <a:t>What’s the most important focus for your 2022 hotel program?</a:t>
            </a:r>
            <a:endParaRPr dirty="0"/>
          </a:p>
        </p:txBody>
      </p:sp>
      <p:graphicFrame>
        <p:nvGraphicFramePr>
          <p:cNvPr id="7" name="Chart 6">
            <a:extLst>
              <a:ext uri="{FF2B5EF4-FFF2-40B4-BE49-F238E27FC236}">
                <a16:creationId xmlns:a16="http://schemas.microsoft.com/office/drawing/2014/main" id="{551F3197-8693-4CCC-A0A5-5D3E45B16128}"/>
              </a:ext>
            </a:extLst>
          </p:cNvPr>
          <p:cNvGraphicFramePr/>
          <p:nvPr>
            <p:extLst>
              <p:ext uri="{D42A27DB-BD31-4B8C-83A1-F6EECF244321}">
                <p14:modId xmlns:p14="http://schemas.microsoft.com/office/powerpoint/2010/main" val="718754060"/>
              </p:ext>
            </p:extLst>
          </p:nvPr>
        </p:nvGraphicFramePr>
        <p:xfrm>
          <a:off x="787399" y="1377108"/>
          <a:ext cx="10897279" cy="4761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EECD42-C7AB-4FF3-ADE4-86C6113AD51D}"/>
              </a:ext>
            </a:extLst>
          </p:cNvPr>
          <p:cNvSpPr>
            <a:spLocks noGrp="1"/>
          </p:cNvSpPr>
          <p:nvPr>
            <p:ph type="body" idx="1"/>
          </p:nvPr>
        </p:nvSpPr>
        <p:spPr>
          <a:xfrm>
            <a:off x="787400" y="1371040"/>
            <a:ext cx="5026546" cy="4800600"/>
          </a:xfrm>
        </p:spPr>
        <p:txBody>
          <a:bodyPr/>
          <a:lstStyle/>
          <a:p>
            <a:r>
              <a:rPr lang="en-US" sz="2400" dirty="0"/>
              <a:t>Preparing for 2022 season with flexible rollover proposals</a:t>
            </a:r>
          </a:p>
          <a:p>
            <a:endParaRPr lang="en-US" sz="2400" dirty="0"/>
          </a:p>
          <a:p>
            <a:r>
              <a:rPr lang="en-US" sz="2400" dirty="0"/>
              <a:t>Pricing has begun to return to pre covid levels</a:t>
            </a:r>
          </a:p>
          <a:p>
            <a:endParaRPr lang="en-US" dirty="0"/>
          </a:p>
        </p:txBody>
      </p:sp>
      <p:sp>
        <p:nvSpPr>
          <p:cNvPr id="4" name="Text Placeholder 3">
            <a:extLst>
              <a:ext uri="{FF2B5EF4-FFF2-40B4-BE49-F238E27FC236}">
                <a16:creationId xmlns:a16="http://schemas.microsoft.com/office/drawing/2014/main" id="{588D0B41-2733-4719-9091-EB5B1A397738}"/>
              </a:ext>
            </a:extLst>
          </p:cNvPr>
          <p:cNvSpPr>
            <a:spLocks noGrp="1"/>
          </p:cNvSpPr>
          <p:nvPr>
            <p:ph type="body" idx="2"/>
          </p:nvPr>
        </p:nvSpPr>
        <p:spPr>
          <a:xfrm>
            <a:off x="6954524" y="1404039"/>
            <a:ext cx="4789375" cy="4800600"/>
          </a:xfrm>
        </p:spPr>
        <p:txBody>
          <a:bodyPr/>
          <a:lstStyle/>
          <a:p>
            <a:pPr marL="15240" indent="0" algn="ctr">
              <a:buNone/>
            </a:pPr>
            <a:r>
              <a:rPr lang="en-US" sz="1800" dirty="0"/>
              <a:t>“YES unless supporting data volume increase for consolidated hotels is provided to support a more competitive rate”</a:t>
            </a:r>
          </a:p>
          <a:p>
            <a:pPr marL="15240" indent="0" algn="ctr">
              <a:buNone/>
            </a:pPr>
            <a:endParaRPr lang="en-US" sz="1400" dirty="0"/>
          </a:p>
          <a:p>
            <a:pPr marL="15240" indent="0" algn="ctr">
              <a:buNone/>
            </a:pPr>
            <a:r>
              <a:rPr lang="en-US" sz="1800" dirty="0"/>
              <a:t>“Our global position is not to just roll over all of the contracts from 2021 to 2022.  It should be looked at by account and market”</a:t>
            </a:r>
          </a:p>
          <a:p>
            <a:pPr marL="15240" indent="0" algn="ctr">
              <a:buNone/>
            </a:pPr>
            <a:endParaRPr lang="en-US" sz="1400" dirty="0"/>
          </a:p>
          <a:p>
            <a:pPr marL="15240" indent="0" algn="ctr">
              <a:buNone/>
            </a:pPr>
            <a:r>
              <a:rPr lang="en-US" sz="1800" dirty="0"/>
              <a:t>“No.  We will do whatever the </a:t>
            </a:r>
            <a:br>
              <a:rPr lang="en-US" sz="1800" dirty="0"/>
            </a:br>
            <a:r>
              <a:rPr lang="en-US" sz="1800" dirty="0"/>
              <a:t>customer prefers.”</a:t>
            </a:r>
          </a:p>
          <a:p>
            <a:pPr marL="15240" indent="0" algn="ctr">
              <a:buNone/>
            </a:pPr>
            <a:endParaRPr lang="en-US" sz="1400" dirty="0"/>
          </a:p>
          <a:p>
            <a:pPr marL="15240" indent="0" algn="ctr">
              <a:buNone/>
            </a:pPr>
            <a:r>
              <a:rPr lang="en-US" sz="1800" dirty="0"/>
              <a:t>“Since there’s barely any production due to pandemic, we encourage all our clients to roll over however new bids are still doable.”</a:t>
            </a:r>
          </a:p>
        </p:txBody>
      </p:sp>
      <p:sp>
        <p:nvSpPr>
          <p:cNvPr id="5" name="Google Shape;160;p9">
            <a:extLst>
              <a:ext uri="{FF2B5EF4-FFF2-40B4-BE49-F238E27FC236}">
                <a16:creationId xmlns:a16="http://schemas.microsoft.com/office/drawing/2014/main" id="{5F7CBCE8-5CC3-4719-B4C8-A1DBDCB8E32D}"/>
              </a:ext>
            </a:extLst>
          </p:cNvPr>
          <p:cNvSpPr txBox="1">
            <a:spLocks noGrp="1"/>
          </p:cNvSpPr>
          <p:nvPr>
            <p:ph type="title"/>
          </p:nvPr>
        </p:nvSpPr>
        <p:spPr>
          <a:xfrm>
            <a:off x="787400" y="224569"/>
            <a:ext cx="10897280" cy="55508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1"/>
              </a:buClr>
              <a:buSzPts val="3200"/>
              <a:buFont typeface="Helvetica Neue"/>
              <a:buNone/>
            </a:pPr>
            <a:r>
              <a:rPr lang="en-US" b="1" dirty="0">
                <a:solidFill>
                  <a:schemeClr val="accent1"/>
                </a:solidFill>
              </a:rPr>
              <a:t>Hotel: </a:t>
            </a:r>
            <a:r>
              <a:rPr lang="en-US" dirty="0"/>
              <a:t>Recent Happenings &amp; What to Watch</a:t>
            </a:r>
            <a:endParaRPr dirty="0"/>
          </a:p>
        </p:txBody>
      </p:sp>
      <p:cxnSp>
        <p:nvCxnSpPr>
          <p:cNvPr id="14" name="Straight Connector 13">
            <a:extLst>
              <a:ext uri="{FF2B5EF4-FFF2-40B4-BE49-F238E27FC236}">
                <a16:creationId xmlns:a16="http://schemas.microsoft.com/office/drawing/2014/main" id="{BB567476-0929-497A-BDA0-B098ACB03547}"/>
              </a:ext>
            </a:extLst>
          </p:cNvPr>
          <p:cNvCxnSpPr/>
          <p:nvPr/>
        </p:nvCxnSpPr>
        <p:spPr>
          <a:xfrm>
            <a:off x="8475260" y="2593075"/>
            <a:ext cx="165820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DC2C3F7-958C-4F81-B564-C85B7B5B5A2B}"/>
              </a:ext>
            </a:extLst>
          </p:cNvPr>
          <p:cNvCxnSpPr/>
          <p:nvPr/>
        </p:nvCxnSpPr>
        <p:spPr>
          <a:xfrm>
            <a:off x="8475260" y="3789529"/>
            <a:ext cx="165820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A167B9-7C5B-4592-A741-8310E4BA5181}"/>
              </a:ext>
            </a:extLst>
          </p:cNvPr>
          <p:cNvCxnSpPr/>
          <p:nvPr/>
        </p:nvCxnSpPr>
        <p:spPr>
          <a:xfrm>
            <a:off x="8475260" y="4774443"/>
            <a:ext cx="165820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5" descr="A picture containing indoor, furniture&#10;&#10;Description automatically generated">
            <a:extLst>
              <a:ext uri="{FF2B5EF4-FFF2-40B4-BE49-F238E27FC236}">
                <a16:creationId xmlns:a16="http://schemas.microsoft.com/office/drawing/2014/main" id="{403F06AE-6497-4FAB-A102-1896F5C424CB}"/>
              </a:ext>
            </a:extLst>
          </p:cNvPr>
          <p:cNvPicPr>
            <a:picLocks noChangeAspect="1"/>
          </p:cNvPicPr>
          <p:nvPr/>
        </p:nvPicPr>
        <p:blipFill rotWithShape="1">
          <a:blip r:embed="rId2"/>
          <a:srcRect t="23833" r="27962" b="25547"/>
          <a:stretch/>
        </p:blipFill>
        <p:spPr>
          <a:xfrm>
            <a:off x="1178169" y="4091267"/>
            <a:ext cx="4789375" cy="1996141"/>
          </a:xfrm>
          <a:prstGeom prst="rect">
            <a:avLst/>
          </a:prstGeom>
        </p:spPr>
      </p:pic>
    </p:spTree>
    <p:extLst>
      <p:ext uri="{BB962C8B-B14F-4D97-AF65-F5344CB8AC3E}">
        <p14:creationId xmlns:p14="http://schemas.microsoft.com/office/powerpoint/2010/main" val="2290263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58C6-0E4D-4B35-AF0A-A89839FF921A}"/>
              </a:ext>
            </a:extLst>
          </p:cNvPr>
          <p:cNvSpPr>
            <a:spLocks noGrp="1"/>
          </p:cNvSpPr>
          <p:nvPr>
            <p:ph type="title"/>
          </p:nvPr>
        </p:nvSpPr>
        <p:spPr/>
        <p:txBody>
          <a:bodyPr/>
          <a:lstStyle/>
          <a:p>
            <a:r>
              <a:rPr lang="en-US" sz="3200" dirty="0"/>
              <a:t>Technology Platforms</a:t>
            </a:r>
          </a:p>
        </p:txBody>
      </p:sp>
      <p:sp>
        <p:nvSpPr>
          <p:cNvPr id="3" name="Content Placeholder 2">
            <a:extLst>
              <a:ext uri="{FF2B5EF4-FFF2-40B4-BE49-F238E27FC236}">
                <a16:creationId xmlns:a16="http://schemas.microsoft.com/office/drawing/2014/main" id="{29A9866D-183B-4163-A2D3-077D98092C3C}"/>
              </a:ext>
            </a:extLst>
          </p:cNvPr>
          <p:cNvSpPr>
            <a:spLocks noGrp="1"/>
          </p:cNvSpPr>
          <p:nvPr>
            <p:ph sz="quarter" idx="11"/>
          </p:nvPr>
        </p:nvSpPr>
        <p:spPr/>
        <p:txBody>
          <a:bodyPr/>
          <a:lstStyle/>
          <a:p>
            <a:r>
              <a:rPr lang="en-US" sz="2000" dirty="0"/>
              <a:t>Lanyon / Cvent Business Transient has upgraded its system to cater for the static rate + float option</a:t>
            </a:r>
          </a:p>
          <a:p>
            <a:r>
              <a:rPr lang="en-US" sz="2000" dirty="0"/>
              <a:t>Other platforms such as HRS, </a:t>
            </a:r>
            <a:r>
              <a:rPr lang="en-US" sz="2000" dirty="0" err="1"/>
              <a:t>Readybid</a:t>
            </a:r>
            <a:r>
              <a:rPr lang="en-US" sz="2000" dirty="0"/>
              <a:t> may not be supported by the central chain contact and will need to go to individual properties</a:t>
            </a:r>
          </a:p>
          <a:p>
            <a:r>
              <a:rPr lang="en-US" sz="2000" dirty="0"/>
              <a:t>Rate re shopping sourcing capabilities</a:t>
            </a:r>
          </a:p>
          <a:p>
            <a:r>
              <a:rPr lang="en-US" sz="2000" dirty="0"/>
              <a:t>BTP automation is also entering the arena with data consolidation, re shopping and sourcing capabilities</a:t>
            </a:r>
          </a:p>
        </p:txBody>
      </p:sp>
      <p:sp>
        <p:nvSpPr>
          <p:cNvPr id="4" name="Content Placeholder 3">
            <a:extLst>
              <a:ext uri="{FF2B5EF4-FFF2-40B4-BE49-F238E27FC236}">
                <a16:creationId xmlns:a16="http://schemas.microsoft.com/office/drawing/2014/main" id="{DF75053D-8EC7-4CD1-8C9C-E60B5CB2ECB7}"/>
              </a:ext>
            </a:extLst>
          </p:cNvPr>
          <p:cNvSpPr>
            <a:spLocks noGrp="1"/>
          </p:cNvSpPr>
          <p:nvPr>
            <p:ph sz="quarter" idx="13"/>
          </p:nvPr>
        </p:nvSpPr>
        <p:spPr/>
        <p:txBody>
          <a:bodyPr/>
          <a:lstStyle/>
          <a:p>
            <a:r>
              <a:rPr lang="en-US" sz="1600" i="1" dirty="0"/>
              <a:t>We currently are not actively engaged with HRS on chain level as HRS has decentralized RFP process.</a:t>
            </a:r>
          </a:p>
          <a:p>
            <a:r>
              <a:rPr lang="en-US" sz="1600" i="1" dirty="0"/>
              <a:t>We do not currently import HRS RFPs into our central Lanyon domain as there are too many errors with outputting them back to HRS format so we ask hotels to work directly with HRS for those programs.</a:t>
            </a:r>
          </a:p>
          <a:p>
            <a:r>
              <a:rPr lang="en-US" sz="1600" i="1" dirty="0"/>
              <a:t>We do not currently work with </a:t>
            </a:r>
            <a:r>
              <a:rPr lang="en-US" sz="1600" i="1" dirty="0" err="1"/>
              <a:t>Readybid</a:t>
            </a:r>
            <a:r>
              <a:rPr lang="en-US" sz="1600" i="1" dirty="0"/>
              <a:t> RFP platform either as they don't have NAM central set up for the RFPs so we can't work them centrally. They go direct to hotels and rely on hotels to answer and load their own rates.</a:t>
            </a:r>
          </a:p>
          <a:p>
            <a:r>
              <a:rPr lang="en-US" sz="1600" i="1" dirty="0"/>
              <a:t>If a client uses a different RFP platform, then we will run the RFP in Cvent/ Lanyon and pull the file to upload into the clients preferred RFP tool.</a:t>
            </a:r>
          </a:p>
          <a:p>
            <a:endParaRPr lang="en-US" sz="1800" i="1" dirty="0"/>
          </a:p>
        </p:txBody>
      </p:sp>
    </p:spTree>
    <p:extLst>
      <p:ext uri="{BB962C8B-B14F-4D97-AF65-F5344CB8AC3E}">
        <p14:creationId xmlns:p14="http://schemas.microsoft.com/office/powerpoint/2010/main" val="3615569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Helvetica Neue"/>
              <a:buNone/>
            </a:pPr>
            <a:r>
              <a:rPr lang="en-US" dirty="0"/>
              <a:t>What’s the most important metric within your company’s meeting program?</a:t>
            </a:r>
            <a:endParaRPr dirty="0"/>
          </a:p>
        </p:txBody>
      </p:sp>
      <p:graphicFrame>
        <p:nvGraphicFramePr>
          <p:cNvPr id="7" name="Chart 6">
            <a:extLst>
              <a:ext uri="{FF2B5EF4-FFF2-40B4-BE49-F238E27FC236}">
                <a16:creationId xmlns:a16="http://schemas.microsoft.com/office/drawing/2014/main" id="{0B85E5C9-FA61-4FE4-812E-C977A436E092}"/>
              </a:ext>
            </a:extLst>
          </p:cNvPr>
          <p:cNvGraphicFramePr/>
          <p:nvPr>
            <p:extLst>
              <p:ext uri="{D42A27DB-BD31-4B8C-83A1-F6EECF244321}">
                <p14:modId xmlns:p14="http://schemas.microsoft.com/office/powerpoint/2010/main" val="3079306302"/>
              </p:ext>
            </p:extLst>
          </p:nvPr>
        </p:nvGraphicFramePr>
        <p:xfrm>
          <a:off x="787400" y="1399142"/>
          <a:ext cx="10897280" cy="473919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C4F6-162F-477D-B03D-AEAC39D9B032}"/>
              </a:ext>
            </a:extLst>
          </p:cNvPr>
          <p:cNvSpPr>
            <a:spLocks noGrp="1"/>
          </p:cNvSpPr>
          <p:nvPr>
            <p:ph type="title"/>
          </p:nvPr>
        </p:nvSpPr>
        <p:spPr>
          <a:xfrm>
            <a:off x="787399" y="224569"/>
            <a:ext cx="11795369" cy="555084"/>
          </a:xfrm>
        </p:spPr>
        <p:txBody>
          <a:bodyPr/>
          <a:lstStyle/>
          <a:p>
            <a:r>
              <a:rPr lang="en-US" sz="2800" dirty="0"/>
              <a:t>What’s the most important metric within your meeting program? (Meetings Management Master Class 1) </a:t>
            </a:r>
          </a:p>
        </p:txBody>
      </p:sp>
      <p:sp>
        <p:nvSpPr>
          <p:cNvPr id="3" name="Slide Number Placeholder 2">
            <a:extLst>
              <a:ext uri="{FF2B5EF4-FFF2-40B4-BE49-F238E27FC236}">
                <a16:creationId xmlns:a16="http://schemas.microsoft.com/office/drawing/2014/main" id="{B32C2C75-DDE9-413C-BF99-8A1C6D7054FF}"/>
              </a:ext>
            </a:extLst>
          </p:cNvPr>
          <p:cNvSpPr>
            <a:spLocks noGrp="1"/>
          </p:cNvSpPr>
          <p:nvPr>
            <p:ph type="sldNum"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1" i="0" u="none" strike="noStrike" kern="0" cap="none" spc="0" normalizeH="0" baseline="0" noProof="0" smtClean="0">
                <a:ln>
                  <a:noFill/>
                </a:ln>
                <a:solidFill>
                  <a:srgbClr val="FFFFFF"/>
                </a:solidFill>
                <a:effectLst/>
                <a:uLnTx/>
                <a:uFillTx/>
                <a:latin typeface="Helvetica Neue"/>
                <a:sym typeface="Helvetica Neue"/>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1" i="0" u="none" strike="noStrike" kern="0" cap="none" spc="0" normalizeH="0" baseline="0" noProof="0">
              <a:ln>
                <a:noFill/>
              </a:ln>
              <a:solidFill>
                <a:srgbClr val="FFFFFF"/>
              </a:solidFill>
              <a:effectLst/>
              <a:uLnTx/>
              <a:uFillTx/>
              <a:latin typeface="Helvetica Neue"/>
              <a:sym typeface="Helvetica Neue"/>
            </a:endParaRPr>
          </a:p>
        </p:txBody>
      </p:sp>
      <p:graphicFrame>
        <p:nvGraphicFramePr>
          <p:cNvPr id="7" name="Chart 6">
            <a:extLst>
              <a:ext uri="{FF2B5EF4-FFF2-40B4-BE49-F238E27FC236}">
                <a16:creationId xmlns:a16="http://schemas.microsoft.com/office/drawing/2014/main" id="{196E10EE-BAD9-4999-8D26-06B274DECAF7}"/>
              </a:ext>
            </a:extLst>
          </p:cNvPr>
          <p:cNvGraphicFramePr/>
          <p:nvPr/>
        </p:nvGraphicFramePr>
        <p:xfrm>
          <a:off x="787400" y="1403498"/>
          <a:ext cx="10897280" cy="47348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1163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5" name="Rectangle 4">
            <a:extLst>
              <a:ext uri="{FF2B5EF4-FFF2-40B4-BE49-F238E27FC236}">
                <a16:creationId xmlns:a16="http://schemas.microsoft.com/office/drawing/2014/main" id="{959875C2-6266-489D-A9A3-2BD41E8AA080}"/>
              </a:ext>
            </a:extLst>
          </p:cNvPr>
          <p:cNvSpPr/>
          <p:nvPr/>
        </p:nvSpPr>
        <p:spPr>
          <a:xfrm>
            <a:off x="8094784" y="1211383"/>
            <a:ext cx="4097216" cy="5080002"/>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3" name="Google Shape;173;p1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1"/>
              </a:buClr>
              <a:buSzPts val="3200"/>
              <a:buFont typeface="Helvetica Neue"/>
              <a:buNone/>
            </a:pPr>
            <a:r>
              <a:rPr lang="en-US" b="1">
                <a:solidFill>
                  <a:schemeClr val="accent1"/>
                </a:solidFill>
              </a:rPr>
              <a:t>Meetings: </a:t>
            </a:r>
            <a:r>
              <a:rPr lang="en-US"/>
              <a:t>Recent Happenings &amp; What to Watch</a:t>
            </a:r>
            <a:endParaRPr/>
          </a:p>
        </p:txBody>
      </p:sp>
      <p:sp>
        <p:nvSpPr>
          <p:cNvPr id="2" name="Content Placeholder 1">
            <a:extLst>
              <a:ext uri="{FF2B5EF4-FFF2-40B4-BE49-F238E27FC236}">
                <a16:creationId xmlns:a16="http://schemas.microsoft.com/office/drawing/2014/main" id="{46957AB0-D9E5-423E-9F91-1DCFA1C1E17E}"/>
              </a:ext>
            </a:extLst>
          </p:cNvPr>
          <p:cNvSpPr>
            <a:spLocks noGrp="1"/>
          </p:cNvSpPr>
          <p:nvPr>
            <p:ph sz="quarter" idx="11"/>
          </p:nvPr>
        </p:nvSpPr>
        <p:spPr>
          <a:xfrm>
            <a:off x="787401" y="1362075"/>
            <a:ext cx="6699738" cy="4800600"/>
          </a:xfrm>
        </p:spPr>
        <p:txBody>
          <a:bodyPr/>
          <a:lstStyle/>
          <a:p>
            <a:r>
              <a:rPr lang="en-US" dirty="0"/>
              <a:t>Meetings are increasing:  Leisure, meetings, and then business travel</a:t>
            </a:r>
          </a:p>
          <a:p>
            <a:r>
              <a:rPr lang="en-US" dirty="0"/>
              <a:t>New meeting dynamics</a:t>
            </a:r>
          </a:p>
          <a:p>
            <a:pPr lvl="1"/>
            <a:r>
              <a:rPr lang="en-US" sz="2000" dirty="0"/>
              <a:t>Virtual meeting on demand element is changing static meeting dates</a:t>
            </a:r>
          </a:p>
          <a:p>
            <a:pPr lvl="1"/>
            <a:r>
              <a:rPr lang="en-US" sz="2000" dirty="0"/>
              <a:t>Companies are producing one event with two experiences:  the hybrid.</a:t>
            </a:r>
          </a:p>
          <a:p>
            <a:pPr lvl="1"/>
            <a:r>
              <a:rPr lang="en-US" sz="2000" dirty="0"/>
              <a:t>Production has moved to “broadcast quality” to keep attendees engaged</a:t>
            </a:r>
          </a:p>
          <a:p>
            <a:r>
              <a:rPr lang="en-US" dirty="0"/>
              <a:t>Key metrics have slightly shifted</a:t>
            </a:r>
          </a:p>
          <a:p>
            <a:pPr lvl="1"/>
            <a:r>
              <a:rPr lang="en-US" sz="2000" dirty="0"/>
              <a:t>Attendee engagement</a:t>
            </a:r>
          </a:p>
          <a:p>
            <a:endParaRPr lang="en-US" dirty="0"/>
          </a:p>
        </p:txBody>
      </p:sp>
      <p:pic>
        <p:nvPicPr>
          <p:cNvPr id="4" name="Picture 3" descr="A picture containing floor, yellow, building, indoor&#10;&#10;Description automatically generated">
            <a:extLst>
              <a:ext uri="{FF2B5EF4-FFF2-40B4-BE49-F238E27FC236}">
                <a16:creationId xmlns:a16="http://schemas.microsoft.com/office/drawing/2014/main" id="{CF3C1433-55E3-4202-BFFD-7B37068B7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784" y="1781906"/>
            <a:ext cx="4097216" cy="273147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e9b94c97dc_1_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Helvetica Neue"/>
              <a:buNone/>
            </a:pPr>
            <a:r>
              <a:rPr lang="en-US" dirty="0"/>
              <a:t>Which of the following areas would you be interested in more comprehensive benchmarking?</a:t>
            </a:r>
            <a:endParaRPr dirty="0"/>
          </a:p>
        </p:txBody>
      </p:sp>
      <p:graphicFrame>
        <p:nvGraphicFramePr>
          <p:cNvPr id="8" name="Chart 7">
            <a:extLst>
              <a:ext uri="{FF2B5EF4-FFF2-40B4-BE49-F238E27FC236}">
                <a16:creationId xmlns:a16="http://schemas.microsoft.com/office/drawing/2014/main" id="{917284E3-C0D3-4CD1-9216-4D03C30BC874}"/>
              </a:ext>
            </a:extLst>
          </p:cNvPr>
          <p:cNvGraphicFramePr/>
          <p:nvPr>
            <p:extLst>
              <p:ext uri="{D42A27DB-BD31-4B8C-83A1-F6EECF244321}">
                <p14:modId xmlns:p14="http://schemas.microsoft.com/office/powerpoint/2010/main" val="1613979107"/>
              </p:ext>
            </p:extLst>
          </p:nvPr>
        </p:nvGraphicFramePr>
        <p:xfrm>
          <a:off x="787399" y="1311007"/>
          <a:ext cx="10897279" cy="482732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0" name="Picture 9">
            <a:extLst>
              <a:ext uri="{FF2B5EF4-FFF2-40B4-BE49-F238E27FC236}">
                <a16:creationId xmlns:a16="http://schemas.microsoft.com/office/drawing/2014/main" id="{72377F35-FFC1-497E-9C13-722C18F588D3}"/>
              </a:ext>
            </a:extLst>
          </p:cNvPr>
          <p:cNvPicPr>
            <a:picLocks noChangeAspect="1"/>
          </p:cNvPicPr>
          <p:nvPr/>
        </p:nvPicPr>
        <p:blipFill>
          <a:blip r:embed="rId3"/>
          <a:stretch>
            <a:fillRect/>
          </a:stretch>
        </p:blipFill>
        <p:spPr>
          <a:xfrm>
            <a:off x="6371493" y="1181908"/>
            <a:ext cx="5820507" cy="3828498"/>
          </a:xfrm>
          <a:prstGeom prst="rect">
            <a:avLst/>
          </a:prstGeom>
        </p:spPr>
      </p:pic>
      <p:sp>
        <p:nvSpPr>
          <p:cNvPr id="3" name="Title 2">
            <a:extLst>
              <a:ext uri="{FF2B5EF4-FFF2-40B4-BE49-F238E27FC236}">
                <a16:creationId xmlns:a16="http://schemas.microsoft.com/office/drawing/2014/main" id="{84FC3F36-3744-4ADE-A085-A6A714F89967}"/>
              </a:ext>
            </a:extLst>
          </p:cNvPr>
          <p:cNvSpPr>
            <a:spLocks noGrp="1"/>
          </p:cNvSpPr>
          <p:nvPr>
            <p:ph type="title"/>
          </p:nvPr>
        </p:nvSpPr>
        <p:spPr/>
        <p:txBody>
          <a:bodyPr/>
          <a:lstStyle/>
          <a:p>
            <a:r>
              <a:rPr lang="en-US" dirty="0"/>
              <a:t>Open Exchange</a:t>
            </a:r>
          </a:p>
        </p:txBody>
      </p:sp>
      <p:pic>
        <p:nvPicPr>
          <p:cNvPr id="7" name="Picture 6">
            <a:extLst>
              <a:ext uri="{FF2B5EF4-FFF2-40B4-BE49-F238E27FC236}">
                <a16:creationId xmlns:a16="http://schemas.microsoft.com/office/drawing/2014/main" id="{E7F0217D-5241-41CE-8AC4-3EE2F566D7A2}"/>
              </a:ext>
            </a:extLst>
          </p:cNvPr>
          <p:cNvPicPr>
            <a:picLocks noChangeAspect="1"/>
          </p:cNvPicPr>
          <p:nvPr/>
        </p:nvPicPr>
        <p:blipFill>
          <a:blip r:embed="rId3"/>
          <a:stretch>
            <a:fillRect/>
          </a:stretch>
        </p:blipFill>
        <p:spPr>
          <a:xfrm>
            <a:off x="787400" y="1181908"/>
            <a:ext cx="5820508" cy="3828498"/>
          </a:xfrm>
          <a:prstGeom prst="rect">
            <a:avLst/>
          </a:prstGeom>
        </p:spPr>
      </p:pic>
      <p:pic>
        <p:nvPicPr>
          <p:cNvPr id="9" name="Picture 8">
            <a:extLst>
              <a:ext uri="{FF2B5EF4-FFF2-40B4-BE49-F238E27FC236}">
                <a16:creationId xmlns:a16="http://schemas.microsoft.com/office/drawing/2014/main" id="{38DB1964-4203-42F1-9E74-CCE4350EDCFC}"/>
              </a:ext>
            </a:extLst>
          </p:cNvPr>
          <p:cNvPicPr>
            <a:picLocks noChangeAspect="1"/>
          </p:cNvPicPr>
          <p:nvPr/>
        </p:nvPicPr>
        <p:blipFill rotWithShape="1">
          <a:blip r:embed="rId4"/>
          <a:srcRect t="17743" b="6564"/>
          <a:stretch/>
        </p:blipFill>
        <p:spPr>
          <a:xfrm>
            <a:off x="787400" y="5010406"/>
            <a:ext cx="11404600" cy="13200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e6e8b023b2_0_0"/>
          <p:cNvSpPr txBox="1">
            <a:spLocks noGrp="1"/>
          </p:cNvSpPr>
          <p:nvPr>
            <p:ph type="title"/>
          </p:nvPr>
        </p:nvSpPr>
        <p:spPr>
          <a:xfrm>
            <a:off x="787400" y="224569"/>
            <a:ext cx="10897200" cy="555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Helvetica Neue"/>
              <a:buNone/>
            </a:pPr>
            <a:r>
              <a:rPr lang="en-US" dirty="0"/>
              <a:t>Welcome to Our First Leadership Exchange Webinar</a:t>
            </a:r>
            <a:endParaRPr dirty="0"/>
          </a:p>
        </p:txBody>
      </p:sp>
      <p:sp>
        <p:nvSpPr>
          <p:cNvPr id="90" name="Google Shape;90;ge6e8b023b2_0_0"/>
          <p:cNvSpPr txBox="1">
            <a:spLocks noGrp="1"/>
          </p:cNvSpPr>
          <p:nvPr>
            <p:ph type="body" idx="1"/>
          </p:nvPr>
        </p:nvSpPr>
        <p:spPr>
          <a:xfrm>
            <a:off x="787400" y="1362075"/>
            <a:ext cx="10896600" cy="4800600"/>
          </a:xfrm>
          <a:prstGeom prst="rect">
            <a:avLst/>
          </a:prstGeom>
          <a:noFill/>
          <a:ln>
            <a:noFill/>
          </a:ln>
        </p:spPr>
        <p:txBody>
          <a:bodyPr spcFirstLastPara="1" wrap="square" lIns="91425" tIns="45700" rIns="91425" bIns="45700" anchor="t" anchorCtr="0">
            <a:noAutofit/>
          </a:bodyPr>
          <a:lstStyle/>
          <a:p>
            <a:pPr marL="288925" lvl="0" indent="-227965" algn="l" rtl="0">
              <a:spcBef>
                <a:spcPts val="0"/>
              </a:spcBef>
              <a:spcAft>
                <a:spcPts val="0"/>
              </a:spcAft>
              <a:buSzPts val="2400"/>
              <a:buChar char="•"/>
            </a:pPr>
            <a:r>
              <a:rPr lang="en-US" dirty="0">
                <a:latin typeface="Helvetica   "/>
              </a:rPr>
              <a:t>Honors &amp; Introductions</a:t>
            </a:r>
            <a:endParaRPr dirty="0">
              <a:latin typeface="Helvetica   "/>
            </a:endParaRPr>
          </a:p>
        </p:txBody>
      </p:sp>
      <p:pic>
        <p:nvPicPr>
          <p:cNvPr id="1028" name="Picture 4" descr="Graduate Diploma Stock Photography Academic Degree Graduation Ceremony,  PNG, 5498x3369px, Diploma, Academic Certificate, Academic Degree, Graduate">
            <a:extLst>
              <a:ext uri="{FF2B5EF4-FFF2-40B4-BE49-F238E27FC236}">
                <a16:creationId xmlns:a16="http://schemas.microsoft.com/office/drawing/2014/main" id="{0C123CFA-8241-4881-905D-25F7FD8C674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13109" y="1933731"/>
            <a:ext cx="7859341" cy="4811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5718DEE-4FFD-49C7-B02F-FE2C7824DDBB}"/>
              </a:ext>
            </a:extLst>
          </p:cNvPr>
          <p:cNvSpPr txBox="1"/>
          <p:nvPr/>
        </p:nvSpPr>
        <p:spPr>
          <a:xfrm>
            <a:off x="6800932" y="2436817"/>
            <a:ext cx="4883068" cy="3154710"/>
          </a:xfrm>
          <a:prstGeom prst="rect">
            <a:avLst/>
          </a:prstGeom>
          <a:noFill/>
        </p:spPr>
        <p:txBody>
          <a:bodyPr wrap="none" rtlCol="0">
            <a:spAutoFit/>
          </a:bodyPr>
          <a:lstStyle/>
          <a:p>
            <a:r>
              <a:rPr lang="en-US" sz="19900" b="1" i="1" dirty="0">
                <a:solidFill>
                  <a:srgbClr val="E6AA00"/>
                </a:solidFill>
                <a:latin typeface="Edwardian Script ITC" panose="030303020407070D0804" pitchFamily="66" charset="0"/>
              </a:rPr>
              <a:t>hello…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30BE16-379D-4B52-ADAA-4D8D3CDA794D}"/>
              </a:ext>
            </a:extLst>
          </p:cNvPr>
          <p:cNvSpPr>
            <a:spLocks noGrp="1"/>
          </p:cNvSpPr>
          <p:nvPr>
            <p:ph sz="quarter" idx="11"/>
          </p:nvPr>
        </p:nvSpPr>
        <p:spPr/>
        <p:txBody>
          <a:bodyPr/>
          <a:lstStyle/>
          <a:p>
            <a:r>
              <a:rPr lang="en-US" dirty="0"/>
              <a:t>Recap of Benefits:</a:t>
            </a:r>
          </a:p>
          <a:p>
            <a:pPr lvl="1"/>
            <a:r>
              <a:rPr lang="en-US" dirty="0"/>
              <a:t>Rapid response polls </a:t>
            </a:r>
          </a:p>
          <a:p>
            <a:pPr lvl="1"/>
            <a:r>
              <a:rPr lang="en-US" dirty="0"/>
              <a:t>Your desired polls for future</a:t>
            </a:r>
          </a:p>
          <a:p>
            <a:pPr lvl="1"/>
            <a:r>
              <a:rPr lang="en-US" dirty="0"/>
              <a:t>Appear on any panels/presentations and article inclusion</a:t>
            </a:r>
          </a:p>
          <a:p>
            <a:pPr lvl="1"/>
            <a:r>
              <a:rPr lang="en-US" dirty="0"/>
              <a:t>Invitation to executive presentation:</a:t>
            </a:r>
          </a:p>
          <a:p>
            <a:pPr lvl="2"/>
            <a:r>
              <a:rPr lang="en-US" dirty="0"/>
              <a:t>to enhance advocacy for your initiatives </a:t>
            </a:r>
          </a:p>
          <a:p>
            <a:pPr lvl="2"/>
            <a:r>
              <a:rPr lang="en-US" dirty="0"/>
              <a:t>to enhance value of your program</a:t>
            </a:r>
          </a:p>
          <a:p>
            <a:r>
              <a:rPr lang="en-US" dirty="0"/>
              <a:t>Our Next Meeting:  </a:t>
            </a:r>
            <a:r>
              <a:rPr lang="en-US" sz="4800" dirty="0">
                <a:ln w="0"/>
                <a:solidFill>
                  <a:schemeClr val="accent1"/>
                </a:solidFill>
                <a:effectLst>
                  <a:outerShdw blurRad="38100" dist="25400" dir="5400000" algn="ctr" rotWithShape="0">
                    <a:srgbClr val="6E747A">
                      <a:alpha val="43000"/>
                    </a:srgbClr>
                  </a:outerShdw>
                </a:effectLst>
              </a:rPr>
              <a:t>Q4</a:t>
            </a:r>
            <a:endParaRPr lang="en-US" b="1" dirty="0"/>
          </a:p>
          <a:p>
            <a:endParaRPr lang="en-US" dirty="0"/>
          </a:p>
        </p:txBody>
      </p:sp>
      <p:sp>
        <p:nvSpPr>
          <p:cNvPr id="6" name="Title 5">
            <a:extLst>
              <a:ext uri="{FF2B5EF4-FFF2-40B4-BE49-F238E27FC236}">
                <a16:creationId xmlns:a16="http://schemas.microsoft.com/office/drawing/2014/main" id="{4518ED45-EB3D-4AEA-B69B-6AFA77892573}"/>
              </a:ext>
            </a:extLst>
          </p:cNvPr>
          <p:cNvSpPr>
            <a:spLocks noGrp="1"/>
          </p:cNvSpPr>
          <p:nvPr>
            <p:ph type="title"/>
          </p:nvPr>
        </p:nvSpPr>
        <p:spPr/>
        <p:txBody>
          <a:bodyPr/>
          <a:lstStyle/>
          <a:p>
            <a:r>
              <a:rPr lang="en-US" dirty="0"/>
              <a:t>Wrap Up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5"/>
          <p:cNvSpPr txBox="1">
            <a:spLocks noGrp="1"/>
          </p:cNvSpPr>
          <p:nvPr>
            <p:ph type="body" idx="1"/>
          </p:nvPr>
        </p:nvSpPr>
        <p:spPr>
          <a:xfrm>
            <a:off x="831851" y="4814066"/>
            <a:ext cx="10479007" cy="4857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400"/>
              <a:buNone/>
            </a:pPr>
            <a:r>
              <a:rPr lang="en-US"/>
              <a:t>Quarterly Meeting – August 2021</a:t>
            </a:r>
            <a:endParaRPr/>
          </a:p>
        </p:txBody>
      </p:sp>
      <p:sp>
        <p:nvSpPr>
          <p:cNvPr id="198" name="Google Shape;198;p15"/>
          <p:cNvSpPr txBox="1">
            <a:spLocks noGrp="1"/>
          </p:cNvSpPr>
          <p:nvPr>
            <p:ph type="title"/>
          </p:nvPr>
        </p:nvSpPr>
        <p:spPr>
          <a:xfrm>
            <a:off x="831851" y="3986607"/>
            <a:ext cx="10515600" cy="752476"/>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lt1"/>
              </a:buClr>
              <a:buSzPts val="2800"/>
              <a:buFont typeface="Helvetica Neue"/>
              <a:buNone/>
            </a:pPr>
            <a:r>
              <a:rPr lang="en-US"/>
              <a:t>Leadership Exchange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ge6cb8c6103_1_5"/>
          <p:cNvSpPr txBox="1">
            <a:spLocks noGrp="1"/>
          </p:cNvSpPr>
          <p:nvPr>
            <p:ph type="body" idx="2"/>
          </p:nvPr>
        </p:nvSpPr>
        <p:spPr>
          <a:prstGeom prst="rect">
            <a:avLst/>
          </a:prstGeom>
          <a:solidFill>
            <a:schemeClr val="accent1"/>
          </a:solidFill>
        </p:spPr>
        <p:txBody>
          <a:bodyPr spcFirstLastPara="1" wrap="square" lIns="91425" tIns="45700" rIns="91425" bIns="45700" anchor="b" anchorCtr="0">
            <a:noAutofit/>
          </a:bodyPr>
          <a:lstStyle/>
          <a:p>
            <a:pPr marL="288925" marR="0" lvl="0" indent="-75565" algn="l" rtl="0">
              <a:lnSpc>
                <a:spcPct val="100000"/>
              </a:lnSpc>
              <a:spcBef>
                <a:spcPts val="0"/>
              </a:spcBef>
              <a:spcAft>
                <a:spcPts val="0"/>
              </a:spcAft>
              <a:buSzPts val="2400"/>
              <a:buNone/>
            </a:pPr>
            <a:r>
              <a:rPr lang="en-US" dirty="0">
                <a:ln w="0"/>
                <a:solidFill>
                  <a:schemeClr val="tx1"/>
                </a:solidFill>
                <a:effectLst>
                  <a:outerShdw blurRad="38100" dist="19050" dir="2700000" algn="tl" rotWithShape="0">
                    <a:schemeClr val="dk1">
                      <a:alpha val="40000"/>
                    </a:schemeClr>
                  </a:outerShdw>
                </a:effectLst>
              </a:rPr>
              <a:t>Leadership </a:t>
            </a:r>
            <a:r>
              <a:rPr lang="en-US" sz="2400" dirty="0">
                <a:ln w="0"/>
                <a:solidFill>
                  <a:schemeClr val="tx1"/>
                </a:solidFill>
                <a:effectLst>
                  <a:outerShdw blurRad="38100" dist="19050" dir="2700000" algn="tl" rotWithShape="0">
                    <a:schemeClr val="dk1">
                      <a:alpha val="40000"/>
                    </a:schemeClr>
                  </a:outerShdw>
                </a:effectLst>
              </a:rPr>
              <a:t>Exchange</a:t>
            </a:r>
            <a:endParaRPr dirty="0">
              <a:ln w="0"/>
              <a:solidFill>
                <a:schemeClr val="tx1"/>
              </a:solidFill>
              <a:effectLst>
                <a:outerShdw blurRad="38100" dist="19050" dir="2700000" algn="tl" rotWithShape="0">
                  <a:schemeClr val="dk1">
                    <a:alpha val="40000"/>
                  </a:schemeClr>
                </a:outerShdw>
              </a:effectLst>
            </a:endParaRPr>
          </a:p>
        </p:txBody>
      </p:sp>
      <p:sp>
        <p:nvSpPr>
          <p:cNvPr id="95" name="Google Shape;95;ge6cb8c6103_1_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Helvetica Neue"/>
              <a:buNone/>
            </a:pPr>
            <a:r>
              <a:rPr lang="en-US" dirty="0"/>
              <a:t>Roles: Thank You for Your Participation</a:t>
            </a:r>
            <a:endParaRPr dirty="0"/>
          </a:p>
        </p:txBody>
      </p:sp>
      <p:sp>
        <p:nvSpPr>
          <p:cNvPr id="98" name="Google Shape;98;ge6cb8c6103_1_5"/>
          <p:cNvSpPr txBox="1">
            <a:spLocks noGrp="1"/>
          </p:cNvSpPr>
          <p:nvPr>
            <p:ph type="body" idx="3"/>
          </p:nvPr>
        </p:nvSpPr>
        <p:spPr>
          <a:xfrm>
            <a:off x="786602" y="1998005"/>
            <a:ext cx="4699798" cy="4199404"/>
          </a:xfrm>
          <a:prstGeom prst="rect">
            <a:avLst/>
          </a:prstGeom>
        </p:spPr>
        <p:txBody>
          <a:bodyPr spcFirstLastPara="1" wrap="square" lIns="91425" tIns="45700" rIns="91425" bIns="45700" anchor="t" anchorCtr="0">
            <a:noAutofit/>
          </a:bodyPr>
          <a:lstStyle/>
          <a:p>
            <a:pPr marL="457200" lvl="0" indent="-411480" algn="l" rtl="0">
              <a:lnSpc>
                <a:spcPct val="150000"/>
              </a:lnSpc>
              <a:spcBef>
                <a:spcPts val="700"/>
              </a:spcBef>
              <a:spcAft>
                <a:spcPts val="0"/>
              </a:spcAft>
              <a:buSzPts val="2880"/>
              <a:buChar char="•"/>
            </a:pPr>
            <a:r>
              <a:rPr lang="en-US" dirty="0">
                <a:latin typeface="Helvetica   "/>
              </a:rPr>
              <a:t>Quarterly Updates</a:t>
            </a:r>
            <a:endParaRPr dirty="0">
              <a:latin typeface="Helvetica   "/>
            </a:endParaRPr>
          </a:p>
          <a:p>
            <a:pPr marL="457200" lvl="0" indent="-411480" algn="l" rtl="0">
              <a:lnSpc>
                <a:spcPct val="150000"/>
              </a:lnSpc>
              <a:spcBef>
                <a:spcPts val="0"/>
              </a:spcBef>
              <a:spcAft>
                <a:spcPts val="0"/>
              </a:spcAft>
              <a:buSzPts val="2880"/>
              <a:buChar char="•"/>
            </a:pPr>
            <a:r>
              <a:rPr lang="en-US" dirty="0">
                <a:latin typeface="Helvetica   "/>
              </a:rPr>
              <a:t>Facilitate Group Exchange</a:t>
            </a:r>
            <a:endParaRPr dirty="0">
              <a:latin typeface="Helvetica   "/>
            </a:endParaRPr>
          </a:p>
          <a:p>
            <a:pPr marL="457200" lvl="0" indent="-411480" algn="l" rtl="0">
              <a:lnSpc>
                <a:spcPct val="150000"/>
              </a:lnSpc>
              <a:spcBef>
                <a:spcPts val="0"/>
              </a:spcBef>
              <a:spcAft>
                <a:spcPts val="0"/>
              </a:spcAft>
              <a:buSzPts val="2880"/>
              <a:buChar char="•"/>
            </a:pPr>
            <a:r>
              <a:rPr lang="en-US" dirty="0">
                <a:latin typeface="Helvetica   "/>
              </a:rPr>
              <a:t>Opportunities to Present</a:t>
            </a:r>
            <a:endParaRPr dirty="0">
              <a:latin typeface="Helvetica   "/>
            </a:endParaRPr>
          </a:p>
          <a:p>
            <a:pPr marL="457200" lvl="0" indent="-411480" algn="l" rtl="0">
              <a:lnSpc>
                <a:spcPct val="150000"/>
              </a:lnSpc>
              <a:spcBef>
                <a:spcPts val="0"/>
              </a:spcBef>
              <a:spcAft>
                <a:spcPts val="0"/>
              </a:spcAft>
              <a:buSzPts val="2880"/>
              <a:buChar char="•"/>
            </a:pPr>
            <a:r>
              <a:rPr lang="en-US" dirty="0">
                <a:latin typeface="Helvetica   "/>
              </a:rPr>
              <a:t>Annual State of Industry for Your Executives</a:t>
            </a:r>
            <a:endParaRPr dirty="0">
              <a:latin typeface="Helvetica   "/>
            </a:endParaRPr>
          </a:p>
          <a:p>
            <a:pPr marL="457200" lvl="0" indent="-411480" algn="l" rtl="0">
              <a:lnSpc>
                <a:spcPct val="150000"/>
              </a:lnSpc>
              <a:spcBef>
                <a:spcPts val="0"/>
              </a:spcBef>
              <a:spcAft>
                <a:spcPts val="0"/>
              </a:spcAft>
              <a:buSzPts val="2880"/>
              <a:buChar char="•"/>
            </a:pPr>
            <a:r>
              <a:rPr lang="en-US" dirty="0">
                <a:latin typeface="Helvetica   "/>
              </a:rPr>
              <a:t>Private Resource Web Page</a:t>
            </a:r>
          </a:p>
        </p:txBody>
      </p:sp>
      <p:sp>
        <p:nvSpPr>
          <p:cNvPr id="99" name="Google Shape;99;ge6cb8c6103_1_5"/>
          <p:cNvSpPr txBox="1">
            <a:spLocks noGrp="1"/>
          </p:cNvSpPr>
          <p:nvPr>
            <p:ph type="body" idx="4"/>
          </p:nvPr>
        </p:nvSpPr>
        <p:spPr>
          <a:prstGeom prst="rect">
            <a:avLst/>
          </a:prstGeom>
        </p:spPr>
        <p:txBody>
          <a:bodyPr spcFirstLastPara="1" wrap="square" lIns="91425" tIns="45700" rIns="91425" bIns="45700" anchor="t" anchorCtr="0">
            <a:noAutofit/>
          </a:bodyPr>
          <a:lstStyle/>
          <a:p>
            <a:pPr marL="457200" lvl="0" indent="-411480" algn="l" rtl="0">
              <a:lnSpc>
                <a:spcPct val="150000"/>
              </a:lnSpc>
              <a:spcBef>
                <a:spcPts val="700"/>
              </a:spcBef>
              <a:spcAft>
                <a:spcPts val="0"/>
              </a:spcAft>
              <a:buSzPts val="2880"/>
              <a:buChar char="•"/>
            </a:pPr>
            <a:r>
              <a:rPr lang="en-US" dirty="0"/>
              <a:t>Peer Networking</a:t>
            </a:r>
            <a:endParaRPr dirty="0"/>
          </a:p>
          <a:p>
            <a:pPr marL="457200" lvl="0" indent="-411480" algn="l" rtl="0">
              <a:lnSpc>
                <a:spcPct val="150000"/>
              </a:lnSpc>
              <a:spcBef>
                <a:spcPts val="0"/>
              </a:spcBef>
              <a:spcAft>
                <a:spcPts val="0"/>
              </a:spcAft>
              <a:buSzPts val="2880"/>
              <a:buChar char="•"/>
            </a:pPr>
            <a:r>
              <a:rPr lang="en-US" dirty="0"/>
              <a:t>Benchmarking</a:t>
            </a:r>
            <a:endParaRPr dirty="0"/>
          </a:p>
          <a:p>
            <a:pPr marL="457200" lvl="0" indent="-411480" algn="l" rtl="0">
              <a:lnSpc>
                <a:spcPct val="150000"/>
              </a:lnSpc>
              <a:spcBef>
                <a:spcPts val="0"/>
              </a:spcBef>
              <a:spcAft>
                <a:spcPts val="0"/>
              </a:spcAft>
              <a:buSzPts val="2880"/>
              <a:buChar char="•"/>
            </a:pPr>
            <a:r>
              <a:rPr lang="en-US" dirty="0"/>
              <a:t>Participation (as you are able)</a:t>
            </a:r>
            <a:endParaRPr dirty="0"/>
          </a:p>
          <a:p>
            <a:pPr marL="914400" lvl="1" indent="-381000" algn="l" rtl="0">
              <a:spcBef>
                <a:spcPts val="0"/>
              </a:spcBef>
              <a:spcAft>
                <a:spcPts val="0"/>
              </a:spcAft>
              <a:buSzPts val="2400"/>
              <a:buChar char="-"/>
            </a:pPr>
            <a:r>
              <a:rPr lang="en-US" dirty="0"/>
              <a:t>Polls</a:t>
            </a:r>
            <a:endParaRPr dirty="0"/>
          </a:p>
          <a:p>
            <a:pPr marL="914400" lvl="1" indent="-381000" algn="l" rtl="0">
              <a:spcBef>
                <a:spcPts val="0"/>
              </a:spcBef>
              <a:spcAft>
                <a:spcPts val="0"/>
              </a:spcAft>
              <a:buSzPts val="2400"/>
              <a:buChar char="-"/>
            </a:pPr>
            <a:r>
              <a:rPr lang="en-US" dirty="0"/>
              <a:t>This Forum</a:t>
            </a:r>
            <a:endParaRPr dirty="0"/>
          </a:p>
          <a:p>
            <a:pPr marL="457200" lvl="0" indent="-411480" algn="l" rtl="0">
              <a:lnSpc>
                <a:spcPct val="150000"/>
              </a:lnSpc>
              <a:spcBef>
                <a:spcPts val="0"/>
              </a:spcBef>
              <a:spcAft>
                <a:spcPts val="0"/>
              </a:spcAft>
              <a:buSzPts val="2880"/>
              <a:buChar char="•"/>
            </a:pPr>
            <a:r>
              <a:rPr lang="en-US" dirty="0"/>
              <a:t>Continued Leadership</a:t>
            </a:r>
            <a:endParaRPr dirty="0"/>
          </a:p>
          <a:p>
            <a:pPr marL="914400" lvl="1" indent="-381000" algn="l" rtl="0">
              <a:spcBef>
                <a:spcPts val="0"/>
              </a:spcBef>
              <a:spcAft>
                <a:spcPts val="0"/>
              </a:spcAft>
              <a:buSzPts val="2400"/>
              <a:buChar char="-"/>
            </a:pPr>
            <a:r>
              <a:rPr lang="en-US" dirty="0"/>
              <a:t>Bring Forward Internal/External Challenges</a:t>
            </a:r>
            <a:endParaRPr dirty="0"/>
          </a:p>
          <a:p>
            <a:pPr marL="914400" lvl="1" indent="-381000" algn="l" rtl="0">
              <a:spcBef>
                <a:spcPts val="0"/>
              </a:spcBef>
              <a:spcAft>
                <a:spcPts val="0"/>
              </a:spcAft>
              <a:buSzPts val="2400"/>
              <a:buChar char="-"/>
            </a:pPr>
            <a:r>
              <a:rPr lang="en-US" dirty="0"/>
              <a:t>Share Ingenuity</a:t>
            </a:r>
            <a:endParaRPr dirty="0"/>
          </a:p>
          <a:p>
            <a:pPr marL="0" lvl="0" indent="0" algn="l" rtl="0">
              <a:spcBef>
                <a:spcPts val="700"/>
              </a:spcBef>
              <a:spcAft>
                <a:spcPts val="0"/>
              </a:spcAft>
              <a:buNone/>
            </a:pPr>
            <a:endParaRPr dirty="0"/>
          </a:p>
        </p:txBody>
      </p:sp>
      <p:sp>
        <p:nvSpPr>
          <p:cNvPr id="3" name="Text Placeholder 2">
            <a:extLst>
              <a:ext uri="{FF2B5EF4-FFF2-40B4-BE49-F238E27FC236}">
                <a16:creationId xmlns:a16="http://schemas.microsoft.com/office/drawing/2014/main" id="{788C78D1-6453-4D37-B80E-40B3E3D4A33A}"/>
              </a:ext>
            </a:extLst>
          </p:cNvPr>
          <p:cNvSpPr>
            <a:spLocks noGrp="1"/>
          </p:cNvSpPr>
          <p:nvPr>
            <p:ph type="body" idx="1"/>
          </p:nvPr>
        </p:nvSpPr>
        <p:spPr>
          <a:solidFill>
            <a:schemeClr val="accent1"/>
          </a:solidFill>
        </p:spPr>
        <p:txBody>
          <a:bodyPr/>
          <a:lstStyle/>
          <a:p>
            <a:r>
              <a:rPr lang="en-US" dirty="0" err="1">
                <a:ln w="0"/>
                <a:solidFill>
                  <a:schemeClr val="tx1"/>
                </a:solidFill>
                <a:effectLst>
                  <a:outerShdw blurRad="38100" dist="19050" dir="2700000" algn="tl" rotWithShape="0">
                    <a:schemeClr val="dk1">
                      <a:alpha val="40000"/>
                    </a:schemeClr>
                  </a:outerShdw>
                </a:effectLst>
              </a:rPr>
              <a:t>GoldSpring</a:t>
            </a:r>
            <a:r>
              <a:rPr lang="en-US" dirty="0">
                <a:ln w="0"/>
                <a:solidFill>
                  <a:schemeClr val="tx1"/>
                </a:solidFill>
                <a:effectLst>
                  <a:outerShdw blurRad="38100" dist="19050" dir="2700000" algn="tl" rotWithShape="0">
                    <a:schemeClr val="dk1">
                      <a:alpha val="40000"/>
                    </a:schemeClr>
                  </a:outerShdw>
                </a:effectLst>
              </a:rPr>
              <a:t> Consulting</a:t>
            </a:r>
          </a:p>
        </p:txBody>
      </p:sp>
      <p:sp>
        <p:nvSpPr>
          <p:cNvPr id="4" name="TextBox 3">
            <a:extLst>
              <a:ext uri="{FF2B5EF4-FFF2-40B4-BE49-F238E27FC236}">
                <a16:creationId xmlns:a16="http://schemas.microsoft.com/office/drawing/2014/main" id="{F5C97910-A47E-4AF0-8A48-817623720511}"/>
              </a:ext>
            </a:extLst>
          </p:cNvPr>
          <p:cNvSpPr txBox="1"/>
          <p:nvPr/>
        </p:nvSpPr>
        <p:spPr>
          <a:xfrm>
            <a:off x="1289156" y="5512377"/>
            <a:ext cx="5981074" cy="646331"/>
          </a:xfrm>
          <a:prstGeom prst="rect">
            <a:avLst/>
          </a:prstGeom>
          <a:noFill/>
        </p:spPr>
        <p:txBody>
          <a:bodyPr wrap="square" rtlCol="0">
            <a:spAutoFit/>
          </a:bodyPr>
          <a:lstStyle/>
          <a:p>
            <a:r>
              <a:rPr lang="en-US" sz="1800" dirty="0">
                <a:ln w="0"/>
                <a:solidFill>
                  <a:schemeClr val="tx1"/>
                </a:solidFill>
                <a:effectLst>
                  <a:outerShdw blurRad="38100" dist="19050" dir="2700000" algn="tl" rotWithShape="0">
                    <a:schemeClr val="dk1">
                      <a:alpha val="40000"/>
                    </a:schemeClr>
                  </a:outerShdw>
                </a:effectLst>
              </a:rPr>
              <a:t>https://www.goldspringconsulting.com/leadership</a:t>
            </a:r>
          </a:p>
          <a:p>
            <a:endParaRPr lang="en-US" sz="1800" dirty="0">
              <a:ln w="0"/>
              <a:solidFill>
                <a:schemeClr val="tx1"/>
              </a:solidFill>
              <a:effectLst>
                <a:outerShdw blurRad="38100" dist="19050" dir="2700000" algn="tl" rotWithShape="0">
                  <a:schemeClr val="dk1">
                    <a:alpha val="40000"/>
                  </a:schemeClr>
                </a:outerShdw>
              </a:effectLst>
            </a:endParaRPr>
          </a:p>
        </p:txBody>
      </p:sp>
      <p:cxnSp>
        <p:nvCxnSpPr>
          <p:cNvPr id="6" name="Straight Connector 5">
            <a:extLst>
              <a:ext uri="{FF2B5EF4-FFF2-40B4-BE49-F238E27FC236}">
                <a16:creationId xmlns:a16="http://schemas.microsoft.com/office/drawing/2014/main" id="{E1D27F42-62B5-4F8B-8FA8-6E837810DDE7}"/>
              </a:ext>
            </a:extLst>
          </p:cNvPr>
          <p:cNvCxnSpPr>
            <a:cxnSpLocks/>
          </p:cNvCxnSpPr>
          <p:nvPr/>
        </p:nvCxnSpPr>
        <p:spPr>
          <a:xfrm>
            <a:off x="1424066" y="5909537"/>
            <a:ext cx="4879298"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787400" y="224569"/>
            <a:ext cx="10897280" cy="55508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Helvetica Neue"/>
              <a:buNone/>
            </a:pPr>
            <a:r>
              <a:rPr lang="en-US"/>
              <a:t>Our Agenda Today</a:t>
            </a:r>
            <a:endParaRPr/>
          </a:p>
        </p:txBody>
      </p:sp>
      <p:sp>
        <p:nvSpPr>
          <p:cNvPr id="105" name="Google Shape;105;p3"/>
          <p:cNvSpPr txBox="1">
            <a:spLocks noGrp="1"/>
          </p:cNvSpPr>
          <p:nvPr>
            <p:ph type="body" idx="1"/>
          </p:nvPr>
        </p:nvSpPr>
        <p:spPr>
          <a:xfrm>
            <a:off x="787400" y="1362075"/>
            <a:ext cx="6715369" cy="4800600"/>
          </a:xfrm>
          <a:prstGeom prst="rect">
            <a:avLst/>
          </a:prstGeom>
          <a:noFill/>
          <a:ln>
            <a:noFill/>
          </a:ln>
        </p:spPr>
        <p:txBody>
          <a:bodyPr spcFirstLastPara="1" wrap="square" lIns="91425" tIns="45700" rIns="91425" bIns="45700" anchor="t" anchorCtr="0">
            <a:noAutofit/>
          </a:bodyPr>
          <a:lstStyle/>
          <a:p>
            <a:pPr marL="288925" lvl="0" indent="-288925" algn="l" rtl="0">
              <a:spcBef>
                <a:spcPts val="0"/>
              </a:spcBef>
              <a:spcAft>
                <a:spcPts val="0"/>
              </a:spcAft>
              <a:buSzPts val="3360"/>
              <a:buChar char="•"/>
            </a:pPr>
            <a:r>
              <a:rPr lang="en-US" dirty="0"/>
              <a:t>Recent Happenings &amp; What to Watch</a:t>
            </a:r>
            <a:endParaRPr dirty="0"/>
          </a:p>
          <a:p>
            <a:pPr marL="627063" lvl="1" indent="-273049" algn="l" rtl="0">
              <a:spcBef>
                <a:spcPts val="550"/>
              </a:spcBef>
              <a:spcAft>
                <a:spcPts val="0"/>
              </a:spcAft>
              <a:buSzPts val="2880"/>
              <a:buChar char="-"/>
            </a:pPr>
            <a:r>
              <a:rPr lang="en-US" dirty="0"/>
              <a:t>TMC</a:t>
            </a:r>
            <a:endParaRPr dirty="0"/>
          </a:p>
          <a:p>
            <a:pPr marL="627063" lvl="1" indent="-273049" algn="l" rtl="0">
              <a:spcBef>
                <a:spcPts val="550"/>
              </a:spcBef>
              <a:spcAft>
                <a:spcPts val="0"/>
              </a:spcAft>
              <a:buSzPts val="2880"/>
              <a:buChar char="-"/>
            </a:pPr>
            <a:r>
              <a:rPr lang="en-US" dirty="0"/>
              <a:t>Air</a:t>
            </a:r>
            <a:endParaRPr dirty="0"/>
          </a:p>
          <a:p>
            <a:pPr marL="627063" lvl="1" indent="-273049" algn="l" rtl="0">
              <a:spcBef>
                <a:spcPts val="550"/>
              </a:spcBef>
              <a:spcAft>
                <a:spcPts val="0"/>
              </a:spcAft>
              <a:buSzPts val="2880"/>
              <a:buChar char="-"/>
            </a:pPr>
            <a:r>
              <a:rPr lang="en-US" dirty="0"/>
              <a:t>Hotel</a:t>
            </a:r>
            <a:endParaRPr dirty="0"/>
          </a:p>
          <a:p>
            <a:pPr marL="627063" lvl="1" indent="-273049" algn="l" rtl="0">
              <a:spcBef>
                <a:spcPts val="550"/>
              </a:spcBef>
              <a:spcAft>
                <a:spcPts val="0"/>
              </a:spcAft>
              <a:buSzPts val="2880"/>
              <a:buChar char="-"/>
            </a:pPr>
            <a:r>
              <a:rPr lang="en-US" dirty="0"/>
              <a:t>Meetings</a:t>
            </a:r>
          </a:p>
          <a:p>
            <a:pPr marL="288925" lvl="0" indent="-288925" algn="l" rtl="0">
              <a:spcBef>
                <a:spcPts val="700"/>
              </a:spcBef>
              <a:spcAft>
                <a:spcPts val="0"/>
              </a:spcAft>
              <a:buSzPts val="3360"/>
              <a:buChar char="•"/>
            </a:pPr>
            <a:endParaRPr lang="en-US" sz="800" dirty="0"/>
          </a:p>
          <a:p>
            <a:pPr marL="288925" lvl="0" indent="-288925" algn="l" rtl="0">
              <a:spcBef>
                <a:spcPts val="700"/>
              </a:spcBef>
              <a:spcAft>
                <a:spcPts val="0"/>
              </a:spcAft>
              <a:buSzPts val="3360"/>
              <a:buChar char="•"/>
            </a:pPr>
            <a:r>
              <a:rPr lang="en-US" dirty="0" err="1"/>
              <a:t>GoldSpring</a:t>
            </a:r>
            <a:r>
              <a:rPr lang="en-US" dirty="0"/>
              <a:t> Answers Your </a:t>
            </a:r>
            <a:br>
              <a:rPr lang="en-US" dirty="0"/>
            </a:br>
            <a:r>
              <a:rPr lang="en-US" dirty="0"/>
              <a:t>Important Questions</a:t>
            </a:r>
          </a:p>
          <a:p>
            <a:pPr marL="288925" lvl="0" indent="-288925" algn="l" rtl="0">
              <a:spcBef>
                <a:spcPts val="700"/>
              </a:spcBef>
              <a:spcAft>
                <a:spcPts val="0"/>
              </a:spcAft>
              <a:buSzPts val="3360"/>
              <a:buChar char="•"/>
            </a:pPr>
            <a:endParaRPr lang="en-US" sz="800" dirty="0"/>
          </a:p>
          <a:p>
            <a:pPr marL="288925" lvl="0" indent="-288925" algn="l" rtl="0">
              <a:spcBef>
                <a:spcPts val="700"/>
              </a:spcBef>
              <a:spcAft>
                <a:spcPts val="0"/>
              </a:spcAft>
              <a:buSzPts val="3360"/>
              <a:buChar char="•"/>
            </a:pPr>
            <a:r>
              <a:rPr lang="en-US" dirty="0"/>
              <a:t>Exchange Open Discussion</a:t>
            </a:r>
            <a:endParaRPr dirty="0"/>
          </a:p>
          <a:p>
            <a:pPr marL="288925" lvl="0" indent="-75565" algn="l" rtl="0">
              <a:spcBef>
                <a:spcPts val="700"/>
              </a:spcBef>
              <a:spcAft>
                <a:spcPts val="0"/>
              </a:spcAft>
              <a:buSzPts val="3360"/>
              <a:buNone/>
            </a:pPr>
            <a:endParaRPr dirty="0"/>
          </a:p>
          <a:p>
            <a:pPr marL="627063" lvl="1" indent="-90169" algn="l" rtl="0">
              <a:spcBef>
                <a:spcPts val="550"/>
              </a:spcBef>
              <a:spcAft>
                <a:spcPts val="0"/>
              </a:spcAft>
              <a:buSzPts val="2880"/>
              <a:buNone/>
            </a:pPr>
            <a:endParaRPr dirty="0"/>
          </a:p>
        </p:txBody>
      </p:sp>
      <p:pic>
        <p:nvPicPr>
          <p:cNvPr id="2052" name="Picture 4" descr="Today Is The Day - Motivational Quote Poster Stock Vector - Illustration of  stroke, phrase: 56473325">
            <a:extLst>
              <a:ext uri="{FF2B5EF4-FFF2-40B4-BE49-F238E27FC236}">
                <a16:creationId xmlns:a16="http://schemas.microsoft.com/office/drawing/2014/main" id="{67021F9E-14C6-4B92-B970-58A20A7B9A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047" b="24769"/>
          <a:stretch/>
        </p:blipFill>
        <p:spPr bwMode="auto">
          <a:xfrm>
            <a:off x="6318197" y="1922584"/>
            <a:ext cx="5967588" cy="3968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600"/>
              <a:buFont typeface="Helvetica Neue"/>
              <a:buNone/>
            </a:pPr>
            <a:r>
              <a:rPr lang="en-US"/>
              <a:t>Recent Happenings &amp; What to Watch</a:t>
            </a:r>
            <a:endParaRPr/>
          </a:p>
        </p:txBody>
      </p:sp>
      <p:sp>
        <p:nvSpPr>
          <p:cNvPr id="111" name="Google Shape;111;p4"/>
          <p:cNvSpPr txBox="1">
            <a:spLocks noGrp="1"/>
          </p:cNvSpPr>
          <p:nvPr>
            <p:ph type="body" idx="1"/>
          </p:nvPr>
        </p:nvSpPr>
        <p:spPr>
          <a:xfrm>
            <a:off x="831851" y="4589465"/>
            <a:ext cx="10515600" cy="862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8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E4CB9-7534-4AF8-9F5E-BD2503467777}"/>
              </a:ext>
            </a:extLst>
          </p:cNvPr>
          <p:cNvPicPr>
            <a:picLocks/>
          </p:cNvPicPr>
          <p:nvPr>
            <p:custDataLst>
              <p:tags r:id="rId1"/>
            </p:custDataLst>
          </p:nvPr>
        </p:nvPicPr>
        <p:blipFill rotWithShape="1">
          <a:blip r:embed="rId4">
            <a:extLst>
              <a:ext uri="{28A0092B-C50C-407E-A947-70E740481C1C}">
                <a14:useLocalDpi xmlns:a14="http://schemas.microsoft.com/office/drawing/2010/main" val="0"/>
              </a:ext>
            </a:extLst>
          </a:blip>
          <a:srcRect t="14841"/>
          <a:stretch/>
        </p:blipFill>
        <p:spPr>
          <a:xfrm>
            <a:off x="0" y="0"/>
            <a:ext cx="12192000" cy="6224530"/>
          </a:xfrm>
          <a:prstGeom prst="rect">
            <a:avLst/>
          </a:prstGeom>
        </p:spPr>
      </p:pic>
    </p:spTree>
    <p:extLst>
      <p:ext uri="{BB962C8B-B14F-4D97-AF65-F5344CB8AC3E}">
        <p14:creationId xmlns:p14="http://schemas.microsoft.com/office/powerpoint/2010/main" val="215761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7" name="Picture 2" descr="Wireless Connectivity and 5G | Events | Forum Europe">
            <a:extLst>
              <a:ext uri="{FF2B5EF4-FFF2-40B4-BE49-F238E27FC236}">
                <a16:creationId xmlns:a16="http://schemas.microsoft.com/office/drawing/2014/main" id="{4E5BBC50-F3DE-4DE0-9CDF-7C0F5456A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1079550"/>
            <a:ext cx="10454185" cy="517808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ireless Connectivity and 5G | Events | Forum Europe">
            <a:extLst>
              <a:ext uri="{FF2B5EF4-FFF2-40B4-BE49-F238E27FC236}">
                <a16:creationId xmlns:a16="http://schemas.microsoft.com/office/drawing/2014/main" id="{5C1CBAB3-3CC4-4155-91D6-0DC83D1D6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815" y="1076463"/>
            <a:ext cx="10454185" cy="5178089"/>
          </a:xfrm>
          <a:prstGeom prst="rect">
            <a:avLst/>
          </a:prstGeom>
          <a:noFill/>
          <a:extLst>
            <a:ext uri="{909E8E84-426E-40DD-AFC4-6F175D3DCCD1}">
              <a14:hiddenFill xmlns:a14="http://schemas.microsoft.com/office/drawing/2010/main">
                <a:solidFill>
                  <a:srgbClr val="FFFFFF"/>
                </a:solidFill>
              </a14:hiddenFill>
            </a:ext>
          </a:extLst>
        </p:spPr>
      </p:pic>
      <p:sp>
        <p:nvSpPr>
          <p:cNvPr id="122" name="Google Shape;122;ge6cb8c6103_1_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1"/>
              </a:buClr>
              <a:buSzPts val="3200"/>
              <a:buFont typeface="Helvetica Neue"/>
              <a:buNone/>
            </a:pPr>
            <a:r>
              <a:rPr lang="en-US" b="1" dirty="0">
                <a:solidFill>
                  <a:schemeClr val="accent1"/>
                </a:solidFill>
              </a:rPr>
              <a:t>TMC: </a:t>
            </a:r>
            <a:r>
              <a:rPr lang="en-US" dirty="0"/>
              <a:t>Recent Happenings &amp; What to Watch</a:t>
            </a:r>
            <a:endParaRPr dirty="0"/>
          </a:p>
        </p:txBody>
      </p:sp>
      <p:sp>
        <p:nvSpPr>
          <p:cNvPr id="3" name="Text Placeholder 2">
            <a:extLst>
              <a:ext uri="{FF2B5EF4-FFF2-40B4-BE49-F238E27FC236}">
                <a16:creationId xmlns:a16="http://schemas.microsoft.com/office/drawing/2014/main" id="{270F3F34-D0AB-457E-9B49-76768A184E3A}"/>
              </a:ext>
            </a:extLst>
          </p:cNvPr>
          <p:cNvSpPr>
            <a:spLocks noGrp="1"/>
          </p:cNvSpPr>
          <p:nvPr>
            <p:ph type="body" idx="1"/>
          </p:nvPr>
        </p:nvSpPr>
        <p:spPr>
          <a:xfrm>
            <a:off x="787400" y="1362075"/>
            <a:ext cx="7462672" cy="4800600"/>
          </a:xfrm>
        </p:spPr>
        <p:txBody>
          <a:bodyPr/>
          <a:lstStyle/>
          <a:p>
            <a:r>
              <a:rPr lang="en-US" dirty="0">
                <a:solidFill>
                  <a:schemeClr val="bg1"/>
                </a:solidFill>
              </a:rPr>
              <a:t>Industry Consolidation</a:t>
            </a:r>
          </a:p>
          <a:p>
            <a:r>
              <a:rPr lang="en-US" dirty="0">
                <a:solidFill>
                  <a:schemeClr val="bg1"/>
                </a:solidFill>
              </a:rPr>
              <a:t>Financial Changes</a:t>
            </a:r>
          </a:p>
          <a:p>
            <a:r>
              <a:rPr lang="en-US" dirty="0">
                <a:solidFill>
                  <a:schemeClr val="bg1"/>
                </a:solidFill>
              </a:rPr>
              <a:t>Operational Changes</a:t>
            </a:r>
          </a:p>
          <a:p>
            <a:r>
              <a:rPr lang="en-US" dirty="0">
                <a:solidFill>
                  <a:schemeClr val="bg1"/>
                </a:solidFill>
              </a:rPr>
              <a:t>Hotel and Mobile Emphasis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Helvetica Neue"/>
              <a:buNone/>
            </a:pPr>
            <a:r>
              <a:rPr lang="en-US" dirty="0"/>
              <a:t>What’s the most important focus for your 2022 air program?</a:t>
            </a:r>
            <a:endParaRPr dirty="0"/>
          </a:p>
        </p:txBody>
      </p:sp>
      <p:graphicFrame>
        <p:nvGraphicFramePr>
          <p:cNvPr id="8" name="Chart 7">
            <a:extLst>
              <a:ext uri="{FF2B5EF4-FFF2-40B4-BE49-F238E27FC236}">
                <a16:creationId xmlns:a16="http://schemas.microsoft.com/office/drawing/2014/main" id="{4EA35F24-D32F-4867-B4B8-484DE220944A}"/>
              </a:ext>
            </a:extLst>
          </p:cNvPr>
          <p:cNvGraphicFramePr/>
          <p:nvPr>
            <p:extLst>
              <p:ext uri="{D42A27DB-BD31-4B8C-83A1-F6EECF244321}">
                <p14:modId xmlns:p14="http://schemas.microsoft.com/office/powerpoint/2010/main" val="544344860"/>
              </p:ext>
            </p:extLst>
          </p:nvPr>
        </p:nvGraphicFramePr>
        <p:xfrm>
          <a:off x="787400" y="1344058"/>
          <a:ext cx="10897280" cy="47942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e9b94c97dc_0_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1"/>
              </a:buClr>
              <a:buSzPts val="3200"/>
              <a:buFont typeface="Helvetica Neue"/>
              <a:buNone/>
            </a:pPr>
            <a:r>
              <a:rPr lang="en-US" b="1">
                <a:solidFill>
                  <a:schemeClr val="accent1"/>
                </a:solidFill>
              </a:rPr>
              <a:t>Air: </a:t>
            </a:r>
            <a:r>
              <a:rPr lang="en-US"/>
              <a:t>Recent Happenings &amp; What to Watch</a:t>
            </a:r>
            <a:endParaRPr/>
          </a:p>
        </p:txBody>
      </p:sp>
      <p:sp>
        <p:nvSpPr>
          <p:cNvPr id="4" name="Text Placeholder 3">
            <a:extLst>
              <a:ext uri="{FF2B5EF4-FFF2-40B4-BE49-F238E27FC236}">
                <a16:creationId xmlns:a16="http://schemas.microsoft.com/office/drawing/2014/main" id="{95B30136-749F-455C-BDDC-AD15E2017383}"/>
              </a:ext>
            </a:extLst>
          </p:cNvPr>
          <p:cNvSpPr>
            <a:spLocks noGrp="1"/>
          </p:cNvSpPr>
          <p:nvPr>
            <p:ph type="body" idx="1"/>
          </p:nvPr>
        </p:nvSpPr>
        <p:spPr>
          <a:xfrm>
            <a:off x="787400" y="1183751"/>
            <a:ext cx="5591366" cy="4800600"/>
          </a:xfrm>
        </p:spPr>
        <p:txBody>
          <a:bodyPr/>
          <a:lstStyle/>
          <a:p>
            <a:r>
              <a:rPr lang="en-US" sz="2000" b="1" dirty="0">
                <a:latin typeface="Helvetica "/>
              </a:rPr>
              <a:t>Altman Score: </a:t>
            </a:r>
            <a:r>
              <a:rPr lang="en-US" sz="2000" dirty="0">
                <a:latin typeface="Helvetica "/>
              </a:rPr>
              <a:t>Chance of Bankruptcy </a:t>
            </a:r>
            <a:br>
              <a:rPr lang="en-US" sz="2000" dirty="0">
                <a:latin typeface="Helvetica "/>
              </a:rPr>
            </a:br>
            <a:r>
              <a:rPr lang="en-US" sz="2000" dirty="0">
                <a:latin typeface="Helvetica "/>
              </a:rPr>
              <a:t>(within 2 years)</a:t>
            </a:r>
          </a:p>
          <a:p>
            <a:r>
              <a:rPr lang="en-US" sz="2000" b="1" dirty="0">
                <a:latin typeface="Helvetica "/>
              </a:rPr>
              <a:t>Intended Use:  </a:t>
            </a:r>
            <a:r>
              <a:rPr lang="en-US" sz="2000" dirty="0">
                <a:latin typeface="Helvetica "/>
              </a:rPr>
              <a:t>Stock Investment Screening</a:t>
            </a:r>
            <a:endParaRPr lang="en-US" sz="1800" dirty="0">
              <a:latin typeface="Helvetica "/>
            </a:endParaRPr>
          </a:p>
          <a:p>
            <a:r>
              <a:rPr lang="en-US" sz="2000" b="1" dirty="0">
                <a:latin typeface="Helvetica "/>
              </a:rPr>
              <a:t>Risk Level: </a:t>
            </a:r>
            <a:r>
              <a:rPr lang="en-US" sz="2000" dirty="0">
                <a:latin typeface="Helvetica "/>
              </a:rPr>
              <a:t>Score Between 1.8 and </a:t>
            </a:r>
            <a:br>
              <a:rPr lang="en-US" sz="2000" dirty="0">
                <a:latin typeface="Helvetica "/>
              </a:rPr>
            </a:br>
            <a:r>
              <a:rPr lang="en-US" sz="2000" dirty="0">
                <a:latin typeface="Helvetica "/>
              </a:rPr>
              <a:t>2.99 “caution”</a:t>
            </a:r>
          </a:p>
          <a:p>
            <a:r>
              <a:rPr lang="en-US" sz="2000" b="1" dirty="0">
                <a:latin typeface="Helvetica "/>
              </a:rPr>
              <a:t>Caveat:</a:t>
            </a:r>
            <a:r>
              <a:rPr lang="en-US" sz="2000" dirty="0">
                <a:latin typeface="Helvetica "/>
              </a:rPr>
              <a:t> Industries which operate with </a:t>
            </a:r>
            <a:br>
              <a:rPr lang="en-US" sz="2000" dirty="0">
                <a:latin typeface="Helvetica "/>
              </a:rPr>
            </a:br>
            <a:r>
              <a:rPr lang="en-US" sz="2000" dirty="0">
                <a:latin typeface="Helvetica "/>
              </a:rPr>
              <a:t>high leverage such as airlines will always </a:t>
            </a:r>
            <a:br>
              <a:rPr lang="en-US" sz="2000" dirty="0">
                <a:latin typeface="Helvetica "/>
              </a:rPr>
            </a:br>
            <a:r>
              <a:rPr lang="en-US" sz="2000" dirty="0">
                <a:latin typeface="Helvetica "/>
              </a:rPr>
              <a:t>show a more unfavorable score</a:t>
            </a:r>
          </a:p>
          <a:p>
            <a:r>
              <a:rPr lang="en-US" sz="2000" b="1" dirty="0">
                <a:latin typeface="Helvetica "/>
              </a:rPr>
              <a:t>Airline Industry:</a:t>
            </a:r>
          </a:p>
          <a:p>
            <a:pPr lvl="1"/>
            <a:r>
              <a:rPr lang="en-US" sz="1800" dirty="0">
                <a:latin typeface="Helvetica "/>
              </a:rPr>
              <a:t>2015 – 2019 Highly Profitable Years</a:t>
            </a:r>
          </a:p>
          <a:p>
            <a:pPr lvl="1"/>
            <a:r>
              <a:rPr lang="en-US" sz="2000" dirty="0">
                <a:latin typeface="Helvetica "/>
              </a:rPr>
              <a:t>We can assume Avg. Score of 1.3 is </a:t>
            </a:r>
            <a:br>
              <a:rPr lang="en-US" sz="2000" dirty="0">
                <a:latin typeface="Helvetica "/>
              </a:rPr>
            </a:br>
            <a:r>
              <a:rPr lang="en-US" sz="2000" dirty="0">
                <a:latin typeface="Helvetica "/>
              </a:rPr>
              <a:t>a reliable indicator of airline health</a:t>
            </a:r>
          </a:p>
          <a:p>
            <a:pPr lvl="1"/>
            <a:r>
              <a:rPr lang="en-US" sz="2000" dirty="0">
                <a:latin typeface="Helvetica "/>
              </a:rPr>
              <a:t>COVID-19 Severely Impacted Industry</a:t>
            </a:r>
          </a:p>
          <a:p>
            <a:endParaRPr lang="en-US" sz="2000" dirty="0">
              <a:latin typeface="Helvetica "/>
            </a:endParaRPr>
          </a:p>
        </p:txBody>
      </p:sp>
      <p:sp>
        <p:nvSpPr>
          <p:cNvPr id="5" name="Text Placeholder 4">
            <a:extLst>
              <a:ext uri="{FF2B5EF4-FFF2-40B4-BE49-F238E27FC236}">
                <a16:creationId xmlns:a16="http://schemas.microsoft.com/office/drawing/2014/main" id="{A19438C9-0D08-46A0-9834-176EEB3366AE}"/>
              </a:ext>
            </a:extLst>
          </p:cNvPr>
          <p:cNvSpPr>
            <a:spLocks noGrp="1"/>
          </p:cNvSpPr>
          <p:nvPr>
            <p:ph type="body" idx="2"/>
          </p:nvPr>
        </p:nvSpPr>
        <p:spPr/>
        <p:txBody>
          <a:bodyPr/>
          <a:lstStyle/>
          <a:p>
            <a:br>
              <a:rPr lang="en-US" dirty="0"/>
            </a:br>
            <a:endParaRPr lang="en-US" dirty="0"/>
          </a:p>
        </p:txBody>
      </p:sp>
      <p:pic>
        <p:nvPicPr>
          <p:cNvPr id="136" name="Google Shape;136;ge9b94c97dc_0_8"/>
          <p:cNvPicPr preferRelativeResize="0"/>
          <p:nvPr/>
        </p:nvPicPr>
        <p:blipFill rotWithShape="1">
          <a:blip r:embed="rId3">
            <a:alphaModFix/>
          </a:blip>
          <a:srcRect l="1586"/>
          <a:stretch/>
        </p:blipFill>
        <p:spPr>
          <a:xfrm>
            <a:off x="6378766" y="1482715"/>
            <a:ext cx="5708741" cy="4210050"/>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17ec3960-08fa-4f13-9340-ce7e6c33771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GoldSpring Revised">
      <a:dk1>
        <a:sysClr val="windowText" lastClr="000000"/>
      </a:dk1>
      <a:lt1>
        <a:sysClr val="window" lastClr="FFFFFF"/>
      </a:lt1>
      <a:dk2>
        <a:srgbClr val="454545"/>
      </a:dk2>
      <a:lt2>
        <a:srgbClr val="FFFFFF"/>
      </a:lt2>
      <a:accent1>
        <a:srgbClr val="E7C535"/>
      </a:accent1>
      <a:accent2>
        <a:srgbClr val="000000"/>
      </a:accent2>
      <a:accent3>
        <a:srgbClr val="F2DF8F"/>
      </a:accent3>
      <a:accent4>
        <a:srgbClr val="454545"/>
      </a:accent4>
      <a:accent5>
        <a:srgbClr val="DADADA"/>
      </a:accent5>
      <a:accent6>
        <a:srgbClr val="9E7E38"/>
      </a:accent6>
      <a:hlink>
        <a:srgbClr val="E7C535"/>
      </a:hlink>
      <a:folHlink>
        <a:srgbClr val="E7C535"/>
      </a:folHlink>
    </a:clrScheme>
    <a:fontScheme name="Adjacency">
      <a:majorFont>
        <a:latin typeface="Helvetica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Helvetic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922</Words>
  <Application>Microsoft Office PowerPoint</Application>
  <PresentationFormat>Widescreen</PresentationFormat>
  <Paragraphs>125</Paragraphs>
  <Slides>21</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Edwardian Script ITC</vt:lpstr>
      <vt:lpstr>Helvetica</vt:lpstr>
      <vt:lpstr>Helvetica </vt:lpstr>
      <vt:lpstr>Helvetica   </vt:lpstr>
      <vt:lpstr>Helvetica Neue</vt:lpstr>
      <vt:lpstr>Noto Sans Symbols</vt:lpstr>
      <vt:lpstr>Wingdings</vt:lpstr>
      <vt:lpstr>Default Theme</vt:lpstr>
      <vt:lpstr>Leadership Exchange</vt:lpstr>
      <vt:lpstr>Welcome to Our First Leadership Exchange Webinar</vt:lpstr>
      <vt:lpstr>Roles: Thank You for Your Participation</vt:lpstr>
      <vt:lpstr>Our Agenda Today</vt:lpstr>
      <vt:lpstr>Recent Happenings &amp; What to Watch</vt:lpstr>
      <vt:lpstr>PowerPoint Presentation</vt:lpstr>
      <vt:lpstr>TMC: Recent Happenings &amp; What to Watch</vt:lpstr>
      <vt:lpstr>What’s the most important focus for your 2022 air program?</vt:lpstr>
      <vt:lpstr>Air: Recent Happenings &amp; What to Watch</vt:lpstr>
      <vt:lpstr>Air: Recent Happenings &amp; What to Watch</vt:lpstr>
      <vt:lpstr>Air: Sustainability</vt:lpstr>
      <vt:lpstr>What’s the most important focus for your 2022 hotel program?</vt:lpstr>
      <vt:lpstr>Hotel: Recent Happenings &amp; What to Watch</vt:lpstr>
      <vt:lpstr>Technology Platforms</vt:lpstr>
      <vt:lpstr>What’s the most important metric within your company’s meeting program?</vt:lpstr>
      <vt:lpstr>What’s the most important metric within your meeting program? (Meetings Management Master Class 1) </vt:lpstr>
      <vt:lpstr>Meetings: Recent Happenings &amp; What to Watch</vt:lpstr>
      <vt:lpstr>Which of the following areas would you be interested in more comprehensive benchmarking?</vt:lpstr>
      <vt:lpstr>Open Exchange</vt:lpstr>
      <vt:lpstr>Wrap Up</vt:lpstr>
      <vt:lpstr>Leadership Exchange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Bari</dc:creator>
  <cp:lastModifiedBy>Melissa Ashworth</cp:lastModifiedBy>
  <cp:revision>48</cp:revision>
  <dcterms:created xsi:type="dcterms:W3CDTF">2019-10-30T13:56:05Z</dcterms:created>
  <dcterms:modified xsi:type="dcterms:W3CDTF">2021-08-18T17:21:07Z</dcterms:modified>
</cp:coreProperties>
</file>